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Lst>
  <p:sldSz cx="18288000" cy="10287000"/>
  <p:notesSz cx="6858000" cy="9144000"/>
  <p:embeddedFontLst>
    <p:embeddedFont>
      <p:font typeface="FF Providence Sans Bold" charset="1" panose="04010805020101010101"/>
      <p:regular r:id="rId15"/>
    </p:embeddedFont>
    <p:embeddedFont>
      <p:font typeface="Helvetica World" charset="1" panose="020B0500040000020004"/>
      <p:regular r:id="rId16"/>
    </p:embeddedFont>
    <p:embeddedFont>
      <p:font typeface="Helvetica World Bold" charset="1" panose="020B0800040000020004"/>
      <p:regular r:id="rId17"/>
    </p:embeddedFont>
    <p:embeddedFont>
      <p:font typeface="Pagkaki" charset="1" panose="00000500000000000000"/>
      <p:regular r:id="rId18"/>
    </p:embeddedFont>
    <p:embeddedFont>
      <p:font typeface="Pagkaki Full" charset="1" panose="00000600000000000000"/>
      <p:regular r:id="rId1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fonts/font15.fntdata" Type="http://schemas.openxmlformats.org/officeDocument/2006/relationships/font"/><Relationship Id="rId16" Target="fonts/font16.fntdata" Type="http://schemas.openxmlformats.org/officeDocument/2006/relationships/font"/><Relationship Id="rId17" Target="fonts/font17.fntdata" Type="http://schemas.openxmlformats.org/officeDocument/2006/relationships/font"/><Relationship Id="rId18" Target="fonts/font18.fntdata" Type="http://schemas.openxmlformats.org/officeDocument/2006/relationships/font"/><Relationship Id="rId19" Target="fonts/font19.fntdata" Type="http://schemas.openxmlformats.org/officeDocument/2006/relationships/font"/><Relationship Id="rId2" Target="presProps.xml" Type="http://schemas.openxmlformats.org/officeDocument/2006/relationships/presProps"/><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 Id="rId4" Target="../media/image3.jpeg" Type="http://schemas.openxmlformats.org/officeDocument/2006/relationships/image"/><Relationship Id="rId5" Target="../media/image4.jpeg" Type="http://schemas.openxmlformats.org/officeDocument/2006/relationships/image"/><Relationship Id="rId6" Target="../media/image5.jpeg" Type="http://schemas.openxmlformats.org/officeDocument/2006/relationships/image"/><Relationship Id="rId7" Target="../media/image6.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7.png" Type="http://schemas.openxmlformats.org/officeDocument/2006/relationships/image"/><Relationship Id="rId4" Target="../media/image8.png" Type="http://schemas.openxmlformats.org/officeDocument/2006/relationships/image"/><Relationship Id="rId5" Target="../media/image9.jpeg" Type="http://schemas.openxmlformats.org/officeDocument/2006/relationships/image"/><Relationship Id="rId6" Target="../media/image10.png" Type="http://schemas.openxmlformats.org/officeDocument/2006/relationships/image"/><Relationship Id="rId7" Target="../media/image11.jpeg" Type="http://schemas.openxmlformats.org/officeDocument/2006/relationships/image"/><Relationship Id="rId8" Target="../media/image12.png" Type="http://schemas.openxmlformats.org/officeDocument/2006/relationships/image"/><Relationship Id="rId9" Target="../media/image13.sv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4.png" Type="http://schemas.openxmlformats.org/officeDocument/2006/relationships/image"/><Relationship Id="rId3" Target="../media/image15.png" Type="http://schemas.openxmlformats.org/officeDocument/2006/relationships/image"/><Relationship Id="rId4" Target="../media/image16.jpeg" Type="http://schemas.openxmlformats.org/officeDocument/2006/relationships/image"/><Relationship Id="rId5" Target="../media/image17.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 Id="rId4" Target="../media/image18.png" Type="http://schemas.openxmlformats.org/officeDocument/2006/relationships/image"/><Relationship Id="rId5" Target="../media/image19.png" Type="http://schemas.openxmlformats.org/officeDocument/2006/relationships/image"/><Relationship Id="rId6" Target="../media/image20.jpe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15.png" Type="http://schemas.openxmlformats.org/officeDocument/2006/relationships/image"/><Relationship Id="rId4" Target="../media/image21.jpeg" Type="http://schemas.openxmlformats.org/officeDocument/2006/relationships/image"/><Relationship Id="rId5" Target="../media/image22.png" Type="http://schemas.openxmlformats.org/officeDocument/2006/relationships/image"/><Relationship Id="rId6" Target="../media/image23.png" Type="http://schemas.openxmlformats.org/officeDocument/2006/relationships/image"/><Relationship Id="rId7" Target="../media/image24.png" Type="http://schemas.openxmlformats.org/officeDocument/2006/relationships/image"/><Relationship Id="rId8" Target="https://docs.google.com/forms/d/1n7-aGbalHE_JAup-ykvmHrwsEGZufbg4j-Kiu5aT9SU/viewform?edit_requested=true#responses" TargetMode="External" Type="http://schemas.openxmlformats.org/officeDocument/2006/relationships/hyperlink"/></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5.png" Type="http://schemas.openxmlformats.org/officeDocument/2006/relationships/image"/><Relationship Id="rId4" Target="../media/image26.png" Type="http://schemas.openxmlformats.org/officeDocument/2006/relationships/image"/><Relationship Id="rId5" Target="../media/image27.png" Type="http://schemas.openxmlformats.org/officeDocument/2006/relationships/image"/><Relationship Id="rId6" Target="../media/image28.png" Type="http://schemas.openxmlformats.org/officeDocument/2006/relationships/image"/><Relationship Id="rId7" Target="../media/image29.jpe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 Id="rId4" Target="../media/image30.png" Type="http://schemas.openxmlformats.org/officeDocument/2006/relationships/image"/><Relationship Id="rId5" Target="../media/image7.png" Type="http://schemas.openxmlformats.org/officeDocument/2006/relationships/image"/><Relationship Id="rId6" Target="../media/image31.png" Type="http://schemas.openxmlformats.org/officeDocument/2006/relationships/image"/><Relationship Id="rId7" Target="../media/image32.png" Type="http://schemas.openxmlformats.org/officeDocument/2006/relationships/image"/><Relationship Id="rId8" Target="../media/image33.png" Type="http://schemas.openxmlformats.org/officeDocument/2006/relationships/image"/><Relationship Id="rId9" Target="../media/image34.jpe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41.png" Type="http://schemas.openxmlformats.org/officeDocument/2006/relationships/image"/><Relationship Id="rId2" Target="../media/image1.jpeg" Type="http://schemas.openxmlformats.org/officeDocument/2006/relationships/image"/><Relationship Id="rId3" Target="../media/image35.png" Type="http://schemas.openxmlformats.org/officeDocument/2006/relationships/image"/><Relationship Id="rId4" Target="../media/image36.png" Type="http://schemas.openxmlformats.org/officeDocument/2006/relationships/image"/><Relationship Id="rId5" Target="../media/image37.png" Type="http://schemas.openxmlformats.org/officeDocument/2006/relationships/image"/><Relationship Id="rId6" Target="../media/image2.png" Type="http://schemas.openxmlformats.org/officeDocument/2006/relationships/image"/><Relationship Id="rId7" Target="../media/image38.jpeg" Type="http://schemas.openxmlformats.org/officeDocument/2006/relationships/image"/><Relationship Id="rId8" Target="../media/image39.jpeg" Type="http://schemas.openxmlformats.org/officeDocument/2006/relationships/image"/><Relationship Id="rId9" Target="../media/image40.pn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30.png" Type="http://schemas.openxmlformats.org/officeDocument/2006/relationships/image"/><Relationship Id="rId4" Target="../media/image42.png" Type="http://schemas.openxmlformats.org/officeDocument/2006/relationships/image"/><Relationship Id="rId5" Target="../media/image43.png" Type="http://schemas.openxmlformats.org/officeDocument/2006/relationships/image"/><Relationship Id="rId6" Target="../media/image44.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5400000">
            <a:off x="4000500" y="-4000500"/>
            <a:ext cx="10287000" cy="18288000"/>
          </a:xfrm>
          <a:custGeom>
            <a:avLst/>
            <a:gdLst/>
            <a:ahLst/>
            <a:cxnLst/>
            <a:rect r="r" b="b" t="t" l="l"/>
            <a:pathLst>
              <a:path h="18288000" w="10287000">
                <a:moveTo>
                  <a:pt x="10287000" y="0"/>
                </a:moveTo>
                <a:lnTo>
                  <a:pt x="10287000" y="18288000"/>
                </a:lnTo>
                <a:lnTo>
                  <a:pt x="0" y="18288000"/>
                </a:lnTo>
                <a:lnTo>
                  <a:pt x="0" y="0"/>
                </a:lnTo>
                <a:lnTo>
                  <a:pt x="10287000" y="0"/>
                </a:lnTo>
                <a:close/>
              </a:path>
            </a:pathLst>
          </a:custGeom>
          <a:blipFill>
            <a:blip r:embed="rId2"/>
            <a:stretch>
              <a:fillRect l="-12851" t="0" r="-12851" b="0"/>
            </a:stretch>
          </a:blipFill>
        </p:spPr>
      </p:sp>
      <p:sp>
        <p:nvSpPr>
          <p:cNvPr name="Freeform 3" id="3"/>
          <p:cNvSpPr/>
          <p:nvPr/>
        </p:nvSpPr>
        <p:spPr>
          <a:xfrm flipH="false" flipV="false" rot="0">
            <a:off x="5434132" y="6945058"/>
            <a:ext cx="6053301" cy="6987938"/>
          </a:xfrm>
          <a:custGeom>
            <a:avLst/>
            <a:gdLst/>
            <a:ahLst/>
            <a:cxnLst/>
            <a:rect r="r" b="b" t="t" l="l"/>
            <a:pathLst>
              <a:path h="6987938" w="6053301">
                <a:moveTo>
                  <a:pt x="0" y="0"/>
                </a:moveTo>
                <a:lnTo>
                  <a:pt x="6053302" y="0"/>
                </a:lnTo>
                <a:lnTo>
                  <a:pt x="6053302" y="6987938"/>
                </a:lnTo>
                <a:lnTo>
                  <a:pt x="0" y="6987938"/>
                </a:lnTo>
                <a:lnTo>
                  <a:pt x="0" y="0"/>
                </a:lnTo>
                <a:close/>
              </a:path>
            </a:pathLst>
          </a:custGeom>
          <a:blipFill>
            <a:blip r:embed="rId3"/>
            <a:stretch>
              <a:fillRect l="0" t="0" r="0" b="0"/>
            </a:stretch>
          </a:blipFill>
        </p:spPr>
      </p:sp>
      <p:sp>
        <p:nvSpPr>
          <p:cNvPr name="Freeform 4" id="4"/>
          <p:cNvSpPr/>
          <p:nvPr/>
        </p:nvSpPr>
        <p:spPr>
          <a:xfrm flipH="false" flipV="false" rot="0">
            <a:off x="6170135" y="4423565"/>
            <a:ext cx="5947730" cy="5704629"/>
          </a:xfrm>
          <a:custGeom>
            <a:avLst/>
            <a:gdLst/>
            <a:ahLst/>
            <a:cxnLst/>
            <a:rect r="r" b="b" t="t" l="l"/>
            <a:pathLst>
              <a:path h="5704629" w="5947730">
                <a:moveTo>
                  <a:pt x="0" y="0"/>
                </a:moveTo>
                <a:lnTo>
                  <a:pt x="5947730" y="0"/>
                </a:lnTo>
                <a:lnTo>
                  <a:pt x="5947730" y="5704629"/>
                </a:lnTo>
                <a:lnTo>
                  <a:pt x="0" y="5704629"/>
                </a:lnTo>
                <a:lnTo>
                  <a:pt x="0" y="0"/>
                </a:lnTo>
                <a:close/>
              </a:path>
            </a:pathLst>
          </a:custGeom>
          <a:blipFill>
            <a:blip r:embed="rId4"/>
            <a:stretch>
              <a:fillRect l="0" t="-19592" r="0" b="-19592"/>
            </a:stretch>
          </a:blipFill>
        </p:spPr>
      </p:sp>
      <p:sp>
        <p:nvSpPr>
          <p:cNvPr name="TextBox 5" id="5"/>
          <p:cNvSpPr txBox="true"/>
          <p:nvPr/>
        </p:nvSpPr>
        <p:spPr>
          <a:xfrm rot="-127565">
            <a:off x="949319" y="3333817"/>
            <a:ext cx="16409857" cy="5091618"/>
          </a:xfrm>
          <a:prstGeom prst="rect">
            <a:avLst/>
          </a:prstGeom>
        </p:spPr>
        <p:txBody>
          <a:bodyPr anchor="t" rtlCol="false" tIns="0" lIns="0" bIns="0" rIns="0">
            <a:spAutoFit/>
          </a:bodyPr>
          <a:lstStyle/>
          <a:p>
            <a:pPr algn="ctr">
              <a:lnSpc>
                <a:spcPts val="22996"/>
              </a:lnSpc>
            </a:pPr>
            <a:r>
              <a:rPr lang="en-US" b="true" sz="37090" spc="-5155">
                <a:solidFill>
                  <a:srgbClr val="C01111"/>
                </a:solidFill>
                <a:latin typeface="FF Providence Sans Bold"/>
                <a:ea typeface="FF Providence Sans Bold"/>
                <a:cs typeface="FF Providence Sans Bold"/>
                <a:sym typeface="FF Providence Sans Bold"/>
              </a:rPr>
              <a:t>CCR 2</a:t>
            </a:r>
          </a:p>
        </p:txBody>
      </p:sp>
      <p:grpSp>
        <p:nvGrpSpPr>
          <p:cNvPr name="Group 6" id="6"/>
          <p:cNvGrpSpPr>
            <a:grpSpLocks noChangeAspect="true"/>
          </p:cNvGrpSpPr>
          <p:nvPr/>
        </p:nvGrpSpPr>
        <p:grpSpPr>
          <a:xfrm rot="693797">
            <a:off x="1427747" y="2411861"/>
            <a:ext cx="2300218" cy="2672186"/>
            <a:chOff x="0" y="0"/>
            <a:chExt cx="5466080" cy="6350000"/>
          </a:xfrm>
        </p:grpSpPr>
        <p:sp>
          <p:nvSpPr>
            <p:cNvPr name="Freeform 7" id="7"/>
            <p:cNvSpPr/>
            <p:nvPr/>
          </p:nvSpPr>
          <p:spPr>
            <a:xfrm flipH="false" flipV="false" rot="0">
              <a:off x="0" y="0"/>
              <a:ext cx="5438261" cy="6348730"/>
            </a:xfrm>
            <a:custGeom>
              <a:avLst/>
              <a:gdLst/>
              <a:ahLst/>
              <a:cxnLst/>
              <a:rect r="r" b="b" t="t" l="l"/>
              <a:pathLst>
                <a:path h="6348730" w="5438261">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DEDEDB"/>
            </a:solidFill>
          </p:spPr>
        </p:sp>
        <p:sp>
          <p:nvSpPr>
            <p:cNvPr name="Freeform 8" id="8"/>
            <p:cNvSpPr/>
            <p:nvPr/>
          </p:nvSpPr>
          <p:spPr>
            <a:xfrm flipH="false" flipV="false" rot="0">
              <a:off x="247650" y="294640"/>
              <a:ext cx="4889500" cy="4693920"/>
            </a:xfrm>
            <a:custGeom>
              <a:avLst/>
              <a:gdLst/>
              <a:ahLst/>
              <a:cxnLst/>
              <a:rect r="r" b="b" t="t" l="l"/>
              <a:pathLst>
                <a:path h="4693920" w="488950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a:blip r:embed="rId5"/>
              <a:stretch>
                <a:fillRect l="-35161" t="0" r="-35161" b="0"/>
              </a:stretch>
            </a:blipFill>
          </p:spPr>
        </p:sp>
        <p:sp>
          <p:nvSpPr>
            <p:cNvPr name="Freeform 9" id="9"/>
            <p:cNvSpPr/>
            <p:nvPr/>
          </p:nvSpPr>
          <p:spPr>
            <a:xfrm flipH="false" flipV="false" rot="0">
              <a:off x="1270" y="6350"/>
              <a:ext cx="5457190" cy="6342380"/>
            </a:xfrm>
            <a:custGeom>
              <a:avLst/>
              <a:gdLst/>
              <a:ahLst/>
              <a:cxnLst/>
              <a:rect r="r" b="b" t="t" l="l"/>
              <a:pathLst>
                <a:path h="6342380" w="545719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964150"/>
            </a:solidFill>
          </p:spPr>
        </p:sp>
        <p:sp>
          <p:nvSpPr>
            <p:cNvPr name="Freeform 10" id="10"/>
            <p:cNvSpPr/>
            <p:nvPr/>
          </p:nvSpPr>
          <p:spPr>
            <a:xfrm flipH="false" flipV="false" rot="0">
              <a:off x="7620" y="0"/>
              <a:ext cx="5458460" cy="6344920"/>
            </a:xfrm>
            <a:custGeom>
              <a:avLst/>
              <a:gdLst/>
              <a:ahLst/>
              <a:cxnLst/>
              <a:rect r="r" b="b" t="t" l="l"/>
              <a:pathLst>
                <a:path h="6344920" w="545846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3C3938"/>
            </a:solidFill>
          </p:spPr>
        </p:sp>
      </p:grpSp>
      <p:grpSp>
        <p:nvGrpSpPr>
          <p:cNvPr name="Group 11" id="11"/>
          <p:cNvGrpSpPr>
            <a:grpSpLocks noChangeAspect="true"/>
          </p:cNvGrpSpPr>
          <p:nvPr/>
        </p:nvGrpSpPr>
        <p:grpSpPr>
          <a:xfrm rot="-968118">
            <a:off x="14131198" y="5680063"/>
            <a:ext cx="2747357" cy="3191632"/>
            <a:chOff x="0" y="0"/>
            <a:chExt cx="5466080" cy="6350000"/>
          </a:xfrm>
        </p:grpSpPr>
        <p:sp>
          <p:nvSpPr>
            <p:cNvPr name="Freeform 12" id="12"/>
            <p:cNvSpPr/>
            <p:nvPr/>
          </p:nvSpPr>
          <p:spPr>
            <a:xfrm flipH="false" flipV="false" rot="0">
              <a:off x="0" y="0"/>
              <a:ext cx="5438261" cy="6348730"/>
            </a:xfrm>
            <a:custGeom>
              <a:avLst/>
              <a:gdLst/>
              <a:ahLst/>
              <a:cxnLst/>
              <a:rect r="r" b="b" t="t" l="l"/>
              <a:pathLst>
                <a:path h="6348730" w="5438261">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DEDEDB"/>
            </a:solidFill>
          </p:spPr>
        </p:sp>
        <p:sp>
          <p:nvSpPr>
            <p:cNvPr name="Freeform 13" id="13"/>
            <p:cNvSpPr/>
            <p:nvPr/>
          </p:nvSpPr>
          <p:spPr>
            <a:xfrm flipH="false" flipV="false" rot="0">
              <a:off x="247650" y="294640"/>
              <a:ext cx="4889500" cy="4693920"/>
            </a:xfrm>
            <a:custGeom>
              <a:avLst/>
              <a:gdLst/>
              <a:ahLst/>
              <a:cxnLst/>
              <a:rect r="r" b="b" t="t" l="l"/>
              <a:pathLst>
                <a:path h="4693920" w="488950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a:blip r:embed="rId6"/>
              <a:stretch>
                <a:fillRect l="-26967" t="0" r="-26967" b="0"/>
              </a:stretch>
            </a:blipFill>
          </p:spPr>
        </p:sp>
        <p:sp>
          <p:nvSpPr>
            <p:cNvPr name="Freeform 14" id="14"/>
            <p:cNvSpPr/>
            <p:nvPr/>
          </p:nvSpPr>
          <p:spPr>
            <a:xfrm flipH="false" flipV="false" rot="0">
              <a:off x="1270" y="6350"/>
              <a:ext cx="5457190" cy="6342380"/>
            </a:xfrm>
            <a:custGeom>
              <a:avLst/>
              <a:gdLst/>
              <a:ahLst/>
              <a:cxnLst/>
              <a:rect r="r" b="b" t="t" l="l"/>
              <a:pathLst>
                <a:path h="6342380" w="545719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964150"/>
            </a:solidFill>
          </p:spPr>
        </p:sp>
        <p:sp>
          <p:nvSpPr>
            <p:cNvPr name="Freeform 15" id="15"/>
            <p:cNvSpPr/>
            <p:nvPr/>
          </p:nvSpPr>
          <p:spPr>
            <a:xfrm flipH="false" flipV="false" rot="0">
              <a:off x="7620" y="0"/>
              <a:ext cx="5458460" cy="6344920"/>
            </a:xfrm>
            <a:custGeom>
              <a:avLst/>
              <a:gdLst/>
              <a:ahLst/>
              <a:cxnLst/>
              <a:rect r="r" b="b" t="t" l="l"/>
              <a:pathLst>
                <a:path h="6344920" w="545846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3C3938"/>
            </a:solidFill>
          </p:spPr>
        </p:sp>
      </p:grpSp>
      <p:sp>
        <p:nvSpPr>
          <p:cNvPr name="Freeform 16" id="16"/>
          <p:cNvSpPr/>
          <p:nvPr/>
        </p:nvSpPr>
        <p:spPr>
          <a:xfrm flipH="false" flipV="false" rot="-36517">
            <a:off x="639929" y="4695202"/>
            <a:ext cx="1824360" cy="497138"/>
          </a:xfrm>
          <a:custGeom>
            <a:avLst/>
            <a:gdLst/>
            <a:ahLst/>
            <a:cxnLst/>
            <a:rect r="r" b="b" t="t" l="l"/>
            <a:pathLst>
              <a:path h="497138" w="1824360">
                <a:moveTo>
                  <a:pt x="0" y="0"/>
                </a:moveTo>
                <a:lnTo>
                  <a:pt x="1824360" y="0"/>
                </a:lnTo>
                <a:lnTo>
                  <a:pt x="1824360" y="497138"/>
                </a:lnTo>
                <a:lnTo>
                  <a:pt x="0" y="497138"/>
                </a:lnTo>
                <a:lnTo>
                  <a:pt x="0" y="0"/>
                </a:lnTo>
                <a:close/>
              </a:path>
            </a:pathLst>
          </a:custGeom>
          <a:blipFill>
            <a:blip r:embed="rId7"/>
            <a:stretch>
              <a:fillRect l="0" t="0" r="0" b="0"/>
            </a:stretch>
          </a:blipFill>
        </p:spPr>
      </p:sp>
      <p:sp>
        <p:nvSpPr>
          <p:cNvPr name="Freeform 17" id="17"/>
          <p:cNvSpPr/>
          <p:nvPr/>
        </p:nvSpPr>
        <p:spPr>
          <a:xfrm flipH="false" flipV="false" rot="519293">
            <a:off x="14211939" y="8752462"/>
            <a:ext cx="2178997" cy="593777"/>
          </a:xfrm>
          <a:custGeom>
            <a:avLst/>
            <a:gdLst/>
            <a:ahLst/>
            <a:cxnLst/>
            <a:rect r="r" b="b" t="t" l="l"/>
            <a:pathLst>
              <a:path h="593777" w="2178997">
                <a:moveTo>
                  <a:pt x="0" y="0"/>
                </a:moveTo>
                <a:lnTo>
                  <a:pt x="2178997" y="0"/>
                </a:lnTo>
                <a:lnTo>
                  <a:pt x="2178997" y="593777"/>
                </a:lnTo>
                <a:lnTo>
                  <a:pt x="0" y="593777"/>
                </a:lnTo>
                <a:lnTo>
                  <a:pt x="0" y="0"/>
                </a:lnTo>
                <a:close/>
              </a:path>
            </a:pathLst>
          </a:custGeom>
          <a:blipFill>
            <a:blip r:embed="rId7"/>
            <a:stretch>
              <a:fillRect l="0" t="0" r="0" b="0"/>
            </a:stretch>
          </a:blipFill>
        </p:spPr>
      </p:sp>
      <p:sp>
        <p:nvSpPr>
          <p:cNvPr name="Freeform 18" id="18"/>
          <p:cNvSpPr/>
          <p:nvPr/>
        </p:nvSpPr>
        <p:spPr>
          <a:xfrm flipH="false" flipV="false" rot="1602460">
            <a:off x="2699445" y="2287759"/>
            <a:ext cx="1824360" cy="497138"/>
          </a:xfrm>
          <a:custGeom>
            <a:avLst/>
            <a:gdLst/>
            <a:ahLst/>
            <a:cxnLst/>
            <a:rect r="r" b="b" t="t" l="l"/>
            <a:pathLst>
              <a:path h="497138" w="1824360">
                <a:moveTo>
                  <a:pt x="0" y="0"/>
                </a:moveTo>
                <a:lnTo>
                  <a:pt x="1824360" y="0"/>
                </a:lnTo>
                <a:lnTo>
                  <a:pt x="1824360" y="497138"/>
                </a:lnTo>
                <a:lnTo>
                  <a:pt x="0" y="497138"/>
                </a:lnTo>
                <a:lnTo>
                  <a:pt x="0" y="0"/>
                </a:lnTo>
                <a:close/>
              </a:path>
            </a:pathLst>
          </a:custGeom>
          <a:blipFill>
            <a:blip r:embed="rId7"/>
            <a:stretch>
              <a:fillRect l="0" t="0" r="0" b="0"/>
            </a:stretch>
          </a:blipFill>
        </p:spPr>
      </p:sp>
      <p:sp>
        <p:nvSpPr>
          <p:cNvPr name="Freeform 19" id="19"/>
          <p:cNvSpPr/>
          <p:nvPr/>
        </p:nvSpPr>
        <p:spPr>
          <a:xfrm flipH="false" flipV="false" rot="-59454">
            <a:off x="14957137" y="5306703"/>
            <a:ext cx="2178997" cy="593777"/>
          </a:xfrm>
          <a:custGeom>
            <a:avLst/>
            <a:gdLst/>
            <a:ahLst/>
            <a:cxnLst/>
            <a:rect r="r" b="b" t="t" l="l"/>
            <a:pathLst>
              <a:path h="593777" w="2178997">
                <a:moveTo>
                  <a:pt x="0" y="0"/>
                </a:moveTo>
                <a:lnTo>
                  <a:pt x="2178997" y="0"/>
                </a:lnTo>
                <a:lnTo>
                  <a:pt x="2178997" y="593777"/>
                </a:lnTo>
                <a:lnTo>
                  <a:pt x="0" y="593777"/>
                </a:lnTo>
                <a:lnTo>
                  <a:pt x="0" y="0"/>
                </a:lnTo>
                <a:close/>
              </a:path>
            </a:pathLst>
          </a:custGeom>
          <a:blipFill>
            <a:blip r:embed="rId7"/>
            <a:stretch>
              <a:fillRect l="0" t="0" r="0" b="0"/>
            </a:stretch>
          </a:blipFill>
        </p:spPr>
      </p:sp>
      <p:sp>
        <p:nvSpPr>
          <p:cNvPr name="TextBox 20" id="20"/>
          <p:cNvSpPr txBox="true"/>
          <p:nvPr/>
        </p:nvSpPr>
        <p:spPr>
          <a:xfrm rot="0">
            <a:off x="1028700" y="8918918"/>
            <a:ext cx="2791377" cy="339382"/>
          </a:xfrm>
          <a:prstGeom prst="rect">
            <a:avLst/>
          </a:prstGeom>
        </p:spPr>
        <p:txBody>
          <a:bodyPr anchor="t" rtlCol="false" tIns="0" lIns="0" bIns="0" rIns="0">
            <a:spAutoFit/>
          </a:bodyPr>
          <a:lstStyle/>
          <a:p>
            <a:pPr algn="l">
              <a:lnSpc>
                <a:spcPts val="2818"/>
              </a:lnSpc>
              <a:spcBef>
                <a:spcPct val="0"/>
              </a:spcBef>
            </a:pPr>
            <a:r>
              <a:rPr lang="en-US" sz="2013">
                <a:solidFill>
                  <a:srgbClr val="3C3938"/>
                </a:solidFill>
                <a:latin typeface="Helvetica World"/>
                <a:ea typeface="Helvetica World"/>
                <a:cs typeface="Helvetica World"/>
                <a:sym typeface="Helvetica World"/>
              </a:rPr>
              <a:t>ATIFA NAEEM</a:t>
            </a:r>
          </a:p>
        </p:txBody>
      </p:sp>
      <p:sp>
        <p:nvSpPr>
          <p:cNvPr name="TextBox 21" id="21"/>
          <p:cNvSpPr txBox="true"/>
          <p:nvPr/>
        </p:nvSpPr>
        <p:spPr>
          <a:xfrm rot="0">
            <a:off x="13947863" y="990600"/>
            <a:ext cx="3311437" cy="339382"/>
          </a:xfrm>
          <a:prstGeom prst="rect">
            <a:avLst/>
          </a:prstGeom>
        </p:spPr>
        <p:txBody>
          <a:bodyPr anchor="t" rtlCol="false" tIns="0" lIns="0" bIns="0" rIns="0">
            <a:spAutoFit/>
          </a:bodyPr>
          <a:lstStyle/>
          <a:p>
            <a:pPr algn="r">
              <a:lnSpc>
                <a:spcPts val="2818"/>
              </a:lnSpc>
              <a:spcBef>
                <a:spcPct val="0"/>
              </a:spcBef>
            </a:pPr>
            <a:r>
              <a:rPr lang="en-US" sz="2013">
                <a:solidFill>
                  <a:srgbClr val="3C3938"/>
                </a:solidFill>
                <a:latin typeface="Helvetica World"/>
                <a:ea typeface="Helvetica World"/>
                <a:cs typeface="Helvetica World"/>
                <a:sym typeface="Helvetica World"/>
              </a:rPr>
              <a:t>@REALLYGREATSITE</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5645131">
            <a:off x="3362102" y="-4343714"/>
            <a:ext cx="11563796" cy="18974429"/>
          </a:xfrm>
          <a:custGeom>
            <a:avLst/>
            <a:gdLst/>
            <a:ahLst/>
            <a:cxnLst/>
            <a:rect r="r" b="b" t="t" l="l"/>
            <a:pathLst>
              <a:path h="18974429" w="11563796">
                <a:moveTo>
                  <a:pt x="11563796" y="732902"/>
                </a:moveTo>
                <a:lnTo>
                  <a:pt x="10260859" y="18974428"/>
                </a:lnTo>
                <a:lnTo>
                  <a:pt x="0" y="18241526"/>
                </a:lnTo>
                <a:lnTo>
                  <a:pt x="1302937" y="0"/>
                </a:lnTo>
                <a:lnTo>
                  <a:pt x="11563796" y="732902"/>
                </a:lnTo>
                <a:close/>
              </a:path>
            </a:pathLst>
          </a:custGeom>
          <a:blipFill>
            <a:blip r:embed="rId2"/>
            <a:stretch>
              <a:fillRect l="-29074" t="-5631" r="-29074" b="-5631"/>
            </a:stretch>
          </a:blipFill>
        </p:spPr>
      </p:sp>
      <p:sp>
        <p:nvSpPr>
          <p:cNvPr name="Freeform 3" id="3"/>
          <p:cNvSpPr/>
          <p:nvPr/>
        </p:nvSpPr>
        <p:spPr>
          <a:xfrm flipH="false" flipV="false" rot="0">
            <a:off x="12544460" y="3788820"/>
            <a:ext cx="6563342" cy="6555137"/>
          </a:xfrm>
          <a:custGeom>
            <a:avLst/>
            <a:gdLst/>
            <a:ahLst/>
            <a:cxnLst/>
            <a:rect r="r" b="b" t="t" l="l"/>
            <a:pathLst>
              <a:path h="6555137" w="6563342">
                <a:moveTo>
                  <a:pt x="0" y="0"/>
                </a:moveTo>
                <a:lnTo>
                  <a:pt x="6563342" y="0"/>
                </a:lnTo>
                <a:lnTo>
                  <a:pt x="6563342" y="6555138"/>
                </a:lnTo>
                <a:lnTo>
                  <a:pt x="0" y="6555138"/>
                </a:lnTo>
                <a:lnTo>
                  <a:pt x="0" y="0"/>
                </a:lnTo>
                <a:close/>
              </a:path>
            </a:pathLst>
          </a:custGeom>
          <a:blipFill>
            <a:blip r:embed="rId3"/>
            <a:stretch>
              <a:fillRect l="0" t="0" r="0" b="0"/>
            </a:stretch>
          </a:blipFill>
        </p:spPr>
      </p:sp>
      <p:sp>
        <p:nvSpPr>
          <p:cNvPr name="Freeform 4" id="4"/>
          <p:cNvSpPr/>
          <p:nvPr/>
        </p:nvSpPr>
        <p:spPr>
          <a:xfrm flipH="false" flipV="false" rot="1871677">
            <a:off x="6705843" y="2322641"/>
            <a:ext cx="8030069" cy="8959631"/>
          </a:xfrm>
          <a:custGeom>
            <a:avLst/>
            <a:gdLst/>
            <a:ahLst/>
            <a:cxnLst/>
            <a:rect r="r" b="b" t="t" l="l"/>
            <a:pathLst>
              <a:path h="8959631" w="8030069">
                <a:moveTo>
                  <a:pt x="0" y="0"/>
                </a:moveTo>
                <a:lnTo>
                  <a:pt x="8030069" y="0"/>
                </a:lnTo>
                <a:lnTo>
                  <a:pt x="8030069" y="8959631"/>
                </a:lnTo>
                <a:lnTo>
                  <a:pt x="0" y="8959631"/>
                </a:lnTo>
                <a:lnTo>
                  <a:pt x="0" y="0"/>
                </a:lnTo>
                <a:close/>
              </a:path>
            </a:pathLst>
          </a:custGeom>
          <a:blipFill>
            <a:blip r:embed="rId4"/>
            <a:stretch>
              <a:fillRect l="0" t="0" r="0" b="0"/>
            </a:stretch>
          </a:blipFill>
        </p:spPr>
      </p:sp>
      <p:grpSp>
        <p:nvGrpSpPr>
          <p:cNvPr name="Group 5" id="5"/>
          <p:cNvGrpSpPr>
            <a:grpSpLocks noChangeAspect="true"/>
          </p:cNvGrpSpPr>
          <p:nvPr/>
        </p:nvGrpSpPr>
        <p:grpSpPr>
          <a:xfrm rot="-366850">
            <a:off x="14130617" y="5096694"/>
            <a:ext cx="3391027" cy="3939390"/>
            <a:chOff x="0" y="0"/>
            <a:chExt cx="5466080" cy="6350000"/>
          </a:xfrm>
        </p:grpSpPr>
        <p:sp>
          <p:nvSpPr>
            <p:cNvPr name="Freeform 6" id="6"/>
            <p:cNvSpPr/>
            <p:nvPr/>
          </p:nvSpPr>
          <p:spPr>
            <a:xfrm flipH="false" flipV="false" rot="0">
              <a:off x="0" y="0"/>
              <a:ext cx="5438261" cy="6348730"/>
            </a:xfrm>
            <a:custGeom>
              <a:avLst/>
              <a:gdLst/>
              <a:ahLst/>
              <a:cxnLst/>
              <a:rect r="r" b="b" t="t" l="l"/>
              <a:pathLst>
                <a:path h="6348730" w="5438261">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p:spPr>
        </p:sp>
        <p:sp>
          <p:nvSpPr>
            <p:cNvPr name="Freeform 7" id="7"/>
            <p:cNvSpPr/>
            <p:nvPr/>
          </p:nvSpPr>
          <p:spPr>
            <a:xfrm flipH="false" flipV="false" rot="0">
              <a:off x="247650" y="294640"/>
              <a:ext cx="4889500" cy="4693920"/>
            </a:xfrm>
            <a:custGeom>
              <a:avLst/>
              <a:gdLst/>
              <a:ahLst/>
              <a:cxnLst/>
              <a:rect r="r" b="b" t="t" l="l"/>
              <a:pathLst>
                <a:path h="4693920" w="488950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a:blip r:embed="rId5"/>
              <a:stretch>
                <a:fillRect l="0" t="-65740" r="0" b="-65740"/>
              </a:stretch>
            </a:blipFill>
          </p:spPr>
        </p:sp>
        <p:sp>
          <p:nvSpPr>
            <p:cNvPr name="Freeform 8" id="8"/>
            <p:cNvSpPr/>
            <p:nvPr/>
          </p:nvSpPr>
          <p:spPr>
            <a:xfrm flipH="false" flipV="false" rot="0">
              <a:off x="1270" y="6350"/>
              <a:ext cx="5457190" cy="6342380"/>
            </a:xfrm>
            <a:custGeom>
              <a:avLst/>
              <a:gdLst/>
              <a:ahLst/>
              <a:cxnLst/>
              <a:rect r="r" b="b" t="t" l="l"/>
              <a:pathLst>
                <a:path h="6342380" w="545719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p:spPr>
        </p:sp>
        <p:sp>
          <p:nvSpPr>
            <p:cNvPr name="Freeform 9" id="9"/>
            <p:cNvSpPr/>
            <p:nvPr/>
          </p:nvSpPr>
          <p:spPr>
            <a:xfrm flipH="false" flipV="false" rot="0">
              <a:off x="7620" y="0"/>
              <a:ext cx="5458460" cy="6344920"/>
            </a:xfrm>
            <a:custGeom>
              <a:avLst/>
              <a:gdLst/>
              <a:ahLst/>
              <a:cxnLst/>
              <a:rect r="r" b="b" t="t" l="l"/>
              <a:pathLst>
                <a:path h="6344920" w="545846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p:spPr>
        </p:sp>
      </p:grpSp>
      <p:sp>
        <p:nvSpPr>
          <p:cNvPr name="Freeform 10" id="10"/>
          <p:cNvSpPr/>
          <p:nvPr/>
        </p:nvSpPr>
        <p:spPr>
          <a:xfrm flipH="false" flipV="false" rot="-1951430">
            <a:off x="13412809" y="551871"/>
            <a:ext cx="2948946" cy="3071819"/>
          </a:xfrm>
          <a:custGeom>
            <a:avLst/>
            <a:gdLst/>
            <a:ahLst/>
            <a:cxnLst/>
            <a:rect r="r" b="b" t="t" l="l"/>
            <a:pathLst>
              <a:path h="3071819" w="2948946">
                <a:moveTo>
                  <a:pt x="0" y="0"/>
                </a:moveTo>
                <a:lnTo>
                  <a:pt x="2948946" y="0"/>
                </a:lnTo>
                <a:lnTo>
                  <a:pt x="2948946" y="3071819"/>
                </a:lnTo>
                <a:lnTo>
                  <a:pt x="0" y="3071819"/>
                </a:lnTo>
                <a:lnTo>
                  <a:pt x="0" y="0"/>
                </a:lnTo>
                <a:close/>
              </a:path>
            </a:pathLst>
          </a:custGeom>
          <a:blipFill>
            <a:blip r:embed="rId6"/>
            <a:stretch>
              <a:fillRect l="0" t="0" r="0" b="0"/>
            </a:stretch>
          </a:blipFill>
        </p:spPr>
      </p:sp>
      <p:sp>
        <p:nvSpPr>
          <p:cNvPr name="TextBox 11" id="11"/>
          <p:cNvSpPr txBox="true"/>
          <p:nvPr/>
        </p:nvSpPr>
        <p:spPr>
          <a:xfrm rot="0">
            <a:off x="531982" y="1477248"/>
            <a:ext cx="17224036" cy="3649385"/>
          </a:xfrm>
          <a:prstGeom prst="rect">
            <a:avLst/>
          </a:prstGeom>
        </p:spPr>
        <p:txBody>
          <a:bodyPr anchor="t" rtlCol="false" tIns="0" lIns="0" bIns="0" rIns="0">
            <a:spAutoFit/>
          </a:bodyPr>
          <a:lstStyle/>
          <a:p>
            <a:pPr algn="l">
              <a:lnSpc>
                <a:spcPts val="4236"/>
              </a:lnSpc>
            </a:pPr>
            <a:r>
              <a:rPr lang="en-US" sz="6833" spc="-949" b="true">
                <a:solidFill>
                  <a:srgbClr val="785D2B"/>
                </a:solidFill>
                <a:latin typeface="FF Providence Sans Bold"/>
                <a:ea typeface="FF Providence Sans Bold"/>
                <a:cs typeface="FF Providence Sans Bold"/>
                <a:sym typeface="FF Providence Sans Bold"/>
              </a:rPr>
              <a:t>·      How does your product engage with audiences and how would it be distributed as a real media text? </a:t>
            </a:r>
          </a:p>
          <a:p>
            <a:pPr algn="l">
              <a:lnSpc>
                <a:spcPts val="13102"/>
              </a:lnSpc>
            </a:pPr>
          </a:p>
        </p:txBody>
      </p:sp>
      <p:grpSp>
        <p:nvGrpSpPr>
          <p:cNvPr name="Group 12" id="12"/>
          <p:cNvGrpSpPr>
            <a:grpSpLocks noChangeAspect="true"/>
          </p:cNvGrpSpPr>
          <p:nvPr/>
        </p:nvGrpSpPr>
        <p:grpSpPr>
          <a:xfrm rot="755432">
            <a:off x="8753422" y="5113745"/>
            <a:ext cx="4116431" cy="4782099"/>
            <a:chOff x="0" y="0"/>
            <a:chExt cx="5466080" cy="6350000"/>
          </a:xfrm>
        </p:grpSpPr>
        <p:sp>
          <p:nvSpPr>
            <p:cNvPr name="Freeform 13" id="13"/>
            <p:cNvSpPr/>
            <p:nvPr/>
          </p:nvSpPr>
          <p:spPr>
            <a:xfrm flipH="false" flipV="false" rot="0">
              <a:off x="0" y="0"/>
              <a:ext cx="5438261" cy="6348730"/>
            </a:xfrm>
            <a:custGeom>
              <a:avLst/>
              <a:gdLst/>
              <a:ahLst/>
              <a:cxnLst/>
              <a:rect r="r" b="b" t="t" l="l"/>
              <a:pathLst>
                <a:path h="6348730" w="5438261">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p:spPr>
        </p:sp>
        <p:sp>
          <p:nvSpPr>
            <p:cNvPr name="Freeform 14" id="14"/>
            <p:cNvSpPr/>
            <p:nvPr/>
          </p:nvSpPr>
          <p:spPr>
            <a:xfrm flipH="false" flipV="false" rot="0">
              <a:off x="247650" y="294640"/>
              <a:ext cx="4889500" cy="4693920"/>
            </a:xfrm>
            <a:custGeom>
              <a:avLst/>
              <a:gdLst/>
              <a:ahLst/>
              <a:cxnLst/>
              <a:rect r="r" b="b" t="t" l="l"/>
              <a:pathLst>
                <a:path h="4693920" w="488950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a:blip r:embed="rId7"/>
              <a:stretch>
                <a:fillRect l="0" t="-54657" r="0" b="-76823"/>
              </a:stretch>
            </a:blipFill>
          </p:spPr>
        </p:sp>
        <p:sp>
          <p:nvSpPr>
            <p:cNvPr name="Freeform 15" id="15"/>
            <p:cNvSpPr/>
            <p:nvPr/>
          </p:nvSpPr>
          <p:spPr>
            <a:xfrm flipH="false" flipV="false" rot="0">
              <a:off x="1270" y="6350"/>
              <a:ext cx="5457190" cy="6342380"/>
            </a:xfrm>
            <a:custGeom>
              <a:avLst/>
              <a:gdLst/>
              <a:ahLst/>
              <a:cxnLst/>
              <a:rect r="r" b="b" t="t" l="l"/>
              <a:pathLst>
                <a:path h="6342380" w="545719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p:spPr>
        </p:sp>
        <p:sp>
          <p:nvSpPr>
            <p:cNvPr name="Freeform 16" id="16"/>
            <p:cNvSpPr/>
            <p:nvPr/>
          </p:nvSpPr>
          <p:spPr>
            <a:xfrm flipH="false" flipV="false" rot="0">
              <a:off x="7620" y="0"/>
              <a:ext cx="5458460" cy="6344920"/>
            </a:xfrm>
            <a:custGeom>
              <a:avLst/>
              <a:gdLst/>
              <a:ahLst/>
              <a:cxnLst/>
              <a:rect r="r" b="b" t="t" l="l"/>
              <a:pathLst>
                <a:path h="6344920" w="545846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p:spPr>
        </p:sp>
      </p:grpSp>
      <p:sp>
        <p:nvSpPr>
          <p:cNvPr name="Freeform 17" id="17"/>
          <p:cNvSpPr/>
          <p:nvPr/>
        </p:nvSpPr>
        <p:spPr>
          <a:xfrm flipH="false" flipV="false" rot="0">
            <a:off x="8281710" y="7640531"/>
            <a:ext cx="3028072" cy="1811797"/>
          </a:xfrm>
          <a:custGeom>
            <a:avLst/>
            <a:gdLst/>
            <a:ahLst/>
            <a:cxnLst/>
            <a:rect r="r" b="b" t="t" l="l"/>
            <a:pathLst>
              <a:path h="1811797" w="3028072">
                <a:moveTo>
                  <a:pt x="0" y="0"/>
                </a:moveTo>
                <a:lnTo>
                  <a:pt x="3028073" y="0"/>
                </a:lnTo>
                <a:lnTo>
                  <a:pt x="3028073" y="1811797"/>
                </a:lnTo>
                <a:lnTo>
                  <a:pt x="0" y="1811797"/>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TextBox 18" id="18"/>
          <p:cNvSpPr txBox="true"/>
          <p:nvPr/>
        </p:nvSpPr>
        <p:spPr>
          <a:xfrm rot="0">
            <a:off x="868661" y="3771716"/>
            <a:ext cx="6824144" cy="3868815"/>
          </a:xfrm>
          <a:prstGeom prst="rect">
            <a:avLst/>
          </a:prstGeom>
        </p:spPr>
        <p:txBody>
          <a:bodyPr anchor="t" rtlCol="false" tIns="0" lIns="0" bIns="0" rIns="0">
            <a:spAutoFit/>
          </a:bodyPr>
          <a:lstStyle/>
          <a:p>
            <a:pPr algn="just">
              <a:lnSpc>
                <a:spcPts val="3428"/>
              </a:lnSpc>
              <a:spcBef>
                <a:spcPct val="0"/>
              </a:spcBef>
            </a:pPr>
            <a:r>
              <a:rPr lang="en-US" sz="2448">
                <a:solidFill>
                  <a:srgbClr val="4D4D4D"/>
                </a:solidFill>
                <a:latin typeface="Helvetica World"/>
                <a:ea typeface="Helvetica World"/>
                <a:cs typeface="Helvetica World"/>
                <a:sym typeface="Helvetica World"/>
              </a:rPr>
              <a:t>BEFORE WE BEGUN WITH THE PROJECT, WE CONDUCTED A GOOGLE FORM ONLINE. THIS FORM INCLUDED VARIOUS QUESTIONS ABOUT PREFERRED GENRES, AGE GROUPS AND OTHER CHARACTERISTICS. THE POINT WAS TO GET TO KNOW OUR AUDIENCE BETTER. WE REACHED OUT TO PEOPLE ON VARIOUS SOCIAL MEDIA PLATFORMS (INSTAGRAM, TWITTER AND WHATSAPP) </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6355" t="-17148" r="-1822" b="-14828"/>
            </a:stretch>
          </a:blipFill>
        </p:spPr>
      </p:sp>
      <p:sp>
        <p:nvSpPr>
          <p:cNvPr name="Freeform 3" id="3"/>
          <p:cNvSpPr/>
          <p:nvPr/>
        </p:nvSpPr>
        <p:spPr>
          <a:xfrm flipH="false" flipV="false" rot="-326319">
            <a:off x="9492706" y="1677272"/>
            <a:ext cx="7725155" cy="7725155"/>
          </a:xfrm>
          <a:custGeom>
            <a:avLst/>
            <a:gdLst/>
            <a:ahLst/>
            <a:cxnLst/>
            <a:rect r="r" b="b" t="t" l="l"/>
            <a:pathLst>
              <a:path h="7725155" w="7725155">
                <a:moveTo>
                  <a:pt x="0" y="0"/>
                </a:moveTo>
                <a:lnTo>
                  <a:pt x="7725156" y="0"/>
                </a:lnTo>
                <a:lnTo>
                  <a:pt x="7725156" y="7725155"/>
                </a:lnTo>
                <a:lnTo>
                  <a:pt x="0" y="7725155"/>
                </a:lnTo>
                <a:lnTo>
                  <a:pt x="0" y="0"/>
                </a:lnTo>
                <a:close/>
              </a:path>
            </a:pathLst>
          </a:custGeom>
          <a:blipFill>
            <a:blip r:embed="rId3"/>
            <a:stretch>
              <a:fillRect l="0" t="0" r="0" b="0"/>
            </a:stretch>
          </a:blipFill>
        </p:spPr>
      </p:sp>
      <p:sp>
        <p:nvSpPr>
          <p:cNvPr name="Freeform 4" id="4"/>
          <p:cNvSpPr/>
          <p:nvPr/>
        </p:nvSpPr>
        <p:spPr>
          <a:xfrm flipH="false" flipV="false" rot="0">
            <a:off x="4260514" y="2962768"/>
            <a:ext cx="5585869" cy="8445827"/>
          </a:xfrm>
          <a:custGeom>
            <a:avLst/>
            <a:gdLst/>
            <a:ahLst/>
            <a:cxnLst/>
            <a:rect r="r" b="b" t="t" l="l"/>
            <a:pathLst>
              <a:path h="8445827" w="5585869">
                <a:moveTo>
                  <a:pt x="0" y="0"/>
                </a:moveTo>
                <a:lnTo>
                  <a:pt x="5585868" y="0"/>
                </a:lnTo>
                <a:lnTo>
                  <a:pt x="5585868" y="8445827"/>
                </a:lnTo>
                <a:lnTo>
                  <a:pt x="0" y="8445827"/>
                </a:lnTo>
                <a:lnTo>
                  <a:pt x="0" y="0"/>
                </a:lnTo>
                <a:close/>
              </a:path>
            </a:pathLst>
          </a:custGeom>
          <a:blipFill>
            <a:blip r:embed="rId4"/>
            <a:stretch>
              <a:fillRect l="-10479" t="0" r="-10479" b="0"/>
            </a:stretch>
          </a:blipFill>
        </p:spPr>
      </p:sp>
      <p:sp>
        <p:nvSpPr>
          <p:cNvPr name="TextBox 5" id="5"/>
          <p:cNvSpPr txBox="true"/>
          <p:nvPr/>
        </p:nvSpPr>
        <p:spPr>
          <a:xfrm rot="0">
            <a:off x="1028700" y="1304925"/>
            <a:ext cx="8115300" cy="5407729"/>
          </a:xfrm>
          <a:prstGeom prst="rect">
            <a:avLst/>
          </a:prstGeom>
        </p:spPr>
        <p:txBody>
          <a:bodyPr anchor="t" rtlCol="false" tIns="0" lIns="0" bIns="0" rIns="0">
            <a:spAutoFit/>
          </a:bodyPr>
          <a:lstStyle/>
          <a:p>
            <a:pPr algn="l">
              <a:lnSpc>
                <a:spcPts val="11372"/>
              </a:lnSpc>
            </a:pPr>
            <a:r>
              <a:rPr lang="en-US" sz="18342" spc="-2549" b="true">
                <a:solidFill>
                  <a:srgbClr val="C01111"/>
                </a:solidFill>
                <a:latin typeface="FF Providence Sans Bold"/>
                <a:ea typeface="FF Providence Sans Bold"/>
                <a:cs typeface="FF Providence Sans Bold"/>
                <a:sym typeface="FF Providence Sans Bold"/>
              </a:rPr>
              <a:t>Here’s what we got:</a:t>
            </a:r>
          </a:p>
        </p:txBody>
      </p:sp>
      <p:sp>
        <p:nvSpPr>
          <p:cNvPr name="Freeform 6" id="6"/>
          <p:cNvSpPr/>
          <p:nvPr/>
        </p:nvSpPr>
        <p:spPr>
          <a:xfrm flipH="false" flipV="false" rot="0">
            <a:off x="15370530" y="7185682"/>
            <a:ext cx="1888770" cy="1980362"/>
          </a:xfrm>
          <a:custGeom>
            <a:avLst/>
            <a:gdLst/>
            <a:ahLst/>
            <a:cxnLst/>
            <a:rect r="r" b="b" t="t" l="l"/>
            <a:pathLst>
              <a:path h="1980362" w="1888770">
                <a:moveTo>
                  <a:pt x="0" y="0"/>
                </a:moveTo>
                <a:lnTo>
                  <a:pt x="1888770" y="0"/>
                </a:lnTo>
                <a:lnTo>
                  <a:pt x="1888770" y="1980361"/>
                </a:lnTo>
                <a:lnTo>
                  <a:pt x="0" y="1980361"/>
                </a:lnTo>
                <a:lnTo>
                  <a:pt x="0" y="0"/>
                </a:lnTo>
                <a:close/>
              </a:path>
            </a:pathLst>
          </a:custGeom>
          <a:blipFill>
            <a:blip r:embed="rId5"/>
            <a:stretch>
              <a:fillRect l="0" t="0" r="0" b="0"/>
            </a:stretch>
          </a:blipFill>
        </p:spPr>
      </p:sp>
      <p:grpSp>
        <p:nvGrpSpPr>
          <p:cNvPr name="Group 7" id="7"/>
          <p:cNvGrpSpPr/>
          <p:nvPr/>
        </p:nvGrpSpPr>
        <p:grpSpPr>
          <a:xfrm rot="0">
            <a:off x="10530341" y="3919419"/>
            <a:ext cx="5649886" cy="2566784"/>
            <a:chOff x="0" y="0"/>
            <a:chExt cx="7533182" cy="3422379"/>
          </a:xfrm>
        </p:grpSpPr>
        <p:sp>
          <p:nvSpPr>
            <p:cNvPr name="TextBox 8" id="8"/>
            <p:cNvSpPr txBox="true"/>
            <p:nvPr/>
          </p:nvSpPr>
          <p:spPr>
            <a:xfrm rot="0">
              <a:off x="111096" y="-47625"/>
              <a:ext cx="7310989" cy="685064"/>
            </a:xfrm>
            <a:prstGeom prst="rect">
              <a:avLst/>
            </a:prstGeom>
          </p:spPr>
          <p:txBody>
            <a:bodyPr anchor="t" rtlCol="false" tIns="0" lIns="0" bIns="0" rIns="0">
              <a:spAutoFit/>
            </a:bodyPr>
            <a:lstStyle/>
            <a:p>
              <a:pPr algn="ctr">
                <a:lnSpc>
                  <a:spcPts val="3994"/>
                </a:lnSpc>
                <a:spcBef>
                  <a:spcPct val="0"/>
                </a:spcBef>
              </a:pPr>
              <a:r>
                <a:rPr lang="en-US" b="true" sz="2852">
                  <a:solidFill>
                    <a:srgbClr val="343434"/>
                  </a:solidFill>
                  <a:latin typeface="Helvetica World Bold"/>
                  <a:ea typeface="Helvetica World Bold"/>
                  <a:cs typeface="Helvetica World Bold"/>
                  <a:sym typeface="Helvetica World Bold"/>
                </a:rPr>
                <a:t>WHAT DO PEOPLE LOVE?</a:t>
              </a:r>
            </a:p>
          </p:txBody>
        </p:sp>
        <p:sp>
          <p:nvSpPr>
            <p:cNvPr name="TextBox 9" id="9"/>
            <p:cNvSpPr txBox="true"/>
            <p:nvPr/>
          </p:nvSpPr>
          <p:spPr>
            <a:xfrm rot="0">
              <a:off x="0" y="632613"/>
              <a:ext cx="7533182" cy="2789766"/>
            </a:xfrm>
            <a:prstGeom prst="rect">
              <a:avLst/>
            </a:prstGeom>
          </p:spPr>
          <p:txBody>
            <a:bodyPr anchor="t" rtlCol="false" tIns="0" lIns="0" bIns="0" rIns="0">
              <a:spAutoFit/>
            </a:bodyPr>
            <a:lstStyle/>
            <a:p>
              <a:pPr algn="ctr">
                <a:lnSpc>
                  <a:spcPts val="2800"/>
                </a:lnSpc>
                <a:spcBef>
                  <a:spcPct val="0"/>
                </a:spcBef>
              </a:pPr>
              <a:r>
                <a:rPr lang="en-US" sz="2000">
                  <a:solidFill>
                    <a:srgbClr val="4D4D4D"/>
                  </a:solidFill>
                  <a:latin typeface="Helvetica World"/>
                  <a:ea typeface="Helvetica World"/>
                  <a:cs typeface="Helvetica World"/>
                  <a:sym typeface="Helvetica World"/>
                </a:rPr>
                <a:t>AFTER A THOROUGH CHECK, WE CAME TO A CONCLUSION THAT WE ARE CATERING TO YOUNG ADULTS, WHO LOVE ROMANCE AND POLITICAL DRAMAS. HENCE, OUR STORY REVOLVED AROUND THAT THEME. OUR AUDIENCE WIDELY USED INSTAGRAM</a:t>
              </a:r>
            </a:p>
          </p:txBody>
        </p:sp>
      </p:gr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5400000">
            <a:off x="4000500" y="-4000500"/>
            <a:ext cx="10287000" cy="18288000"/>
          </a:xfrm>
          <a:custGeom>
            <a:avLst/>
            <a:gdLst/>
            <a:ahLst/>
            <a:cxnLst/>
            <a:rect r="r" b="b" t="t" l="l"/>
            <a:pathLst>
              <a:path h="18288000" w="10287000">
                <a:moveTo>
                  <a:pt x="10287000" y="0"/>
                </a:moveTo>
                <a:lnTo>
                  <a:pt x="10287000" y="18288000"/>
                </a:lnTo>
                <a:lnTo>
                  <a:pt x="0" y="18288000"/>
                </a:lnTo>
                <a:lnTo>
                  <a:pt x="0" y="0"/>
                </a:lnTo>
                <a:lnTo>
                  <a:pt x="10287000" y="0"/>
                </a:lnTo>
                <a:close/>
              </a:path>
            </a:pathLst>
          </a:custGeom>
          <a:blipFill>
            <a:blip r:embed="rId2"/>
            <a:stretch>
              <a:fillRect l="-12851" t="0" r="-12851" b="0"/>
            </a:stretch>
          </a:blipFill>
        </p:spPr>
      </p:sp>
      <p:sp>
        <p:nvSpPr>
          <p:cNvPr name="Freeform 3" id="3"/>
          <p:cNvSpPr/>
          <p:nvPr/>
        </p:nvSpPr>
        <p:spPr>
          <a:xfrm flipH="false" flipV="false" rot="5400000">
            <a:off x="2552500" y="-2141889"/>
            <a:ext cx="12621936" cy="14570778"/>
          </a:xfrm>
          <a:custGeom>
            <a:avLst/>
            <a:gdLst/>
            <a:ahLst/>
            <a:cxnLst/>
            <a:rect r="r" b="b" t="t" l="l"/>
            <a:pathLst>
              <a:path h="14570778" w="12621936">
                <a:moveTo>
                  <a:pt x="0" y="0"/>
                </a:moveTo>
                <a:lnTo>
                  <a:pt x="12621937" y="0"/>
                </a:lnTo>
                <a:lnTo>
                  <a:pt x="12621937" y="14570778"/>
                </a:lnTo>
                <a:lnTo>
                  <a:pt x="0" y="14570778"/>
                </a:lnTo>
                <a:lnTo>
                  <a:pt x="0" y="0"/>
                </a:lnTo>
                <a:close/>
              </a:path>
            </a:pathLst>
          </a:custGeom>
          <a:blipFill>
            <a:blip r:embed="rId3"/>
            <a:stretch>
              <a:fillRect l="0" t="0" r="0" b="0"/>
            </a:stretch>
          </a:blipFill>
        </p:spPr>
      </p:sp>
      <p:sp>
        <p:nvSpPr>
          <p:cNvPr name="TextBox 4" id="4"/>
          <p:cNvSpPr txBox="true"/>
          <p:nvPr/>
        </p:nvSpPr>
        <p:spPr>
          <a:xfrm rot="0">
            <a:off x="1028700" y="2594850"/>
            <a:ext cx="16230600" cy="4028475"/>
          </a:xfrm>
          <a:prstGeom prst="rect">
            <a:avLst/>
          </a:prstGeom>
        </p:spPr>
        <p:txBody>
          <a:bodyPr anchor="t" rtlCol="false" tIns="0" lIns="0" bIns="0" rIns="0">
            <a:spAutoFit/>
          </a:bodyPr>
          <a:lstStyle/>
          <a:p>
            <a:pPr algn="ctr">
              <a:lnSpc>
                <a:spcPts val="15041"/>
              </a:lnSpc>
            </a:pPr>
            <a:r>
              <a:rPr lang="en-US" sz="18342">
                <a:solidFill>
                  <a:srgbClr val="785D2B"/>
                </a:solidFill>
                <a:latin typeface="Pagkaki"/>
                <a:ea typeface="Pagkaki"/>
                <a:cs typeface="Pagkaki"/>
                <a:sym typeface="Pagkaki"/>
              </a:rPr>
              <a:t>INTERACTING ON SOCIAL MEDIA</a:t>
            </a:r>
          </a:p>
        </p:txBody>
      </p:sp>
      <p:sp>
        <p:nvSpPr>
          <p:cNvPr name="Freeform 5" id="5"/>
          <p:cNvSpPr/>
          <p:nvPr/>
        </p:nvSpPr>
        <p:spPr>
          <a:xfrm flipH="false" flipV="false" rot="0">
            <a:off x="519075" y="503209"/>
            <a:ext cx="3736476" cy="3213369"/>
          </a:xfrm>
          <a:custGeom>
            <a:avLst/>
            <a:gdLst/>
            <a:ahLst/>
            <a:cxnLst/>
            <a:rect r="r" b="b" t="t" l="l"/>
            <a:pathLst>
              <a:path h="3213369" w="3736476">
                <a:moveTo>
                  <a:pt x="0" y="0"/>
                </a:moveTo>
                <a:lnTo>
                  <a:pt x="3736476" y="0"/>
                </a:lnTo>
                <a:lnTo>
                  <a:pt x="3736476" y="3213370"/>
                </a:lnTo>
                <a:lnTo>
                  <a:pt x="0" y="3213370"/>
                </a:lnTo>
                <a:lnTo>
                  <a:pt x="0" y="0"/>
                </a:lnTo>
                <a:close/>
              </a:path>
            </a:pathLst>
          </a:custGeom>
          <a:blipFill>
            <a:blip r:embed="rId4"/>
            <a:stretch>
              <a:fillRect l="0" t="0" r="0" b="0"/>
            </a:stretch>
          </a:blipFill>
        </p:spPr>
      </p:sp>
      <p:sp>
        <p:nvSpPr>
          <p:cNvPr name="Freeform 6" id="6"/>
          <p:cNvSpPr/>
          <p:nvPr/>
        </p:nvSpPr>
        <p:spPr>
          <a:xfrm flipH="false" flipV="false" rot="0">
            <a:off x="14727015" y="6862665"/>
            <a:ext cx="2603423" cy="2899898"/>
          </a:xfrm>
          <a:custGeom>
            <a:avLst/>
            <a:gdLst/>
            <a:ahLst/>
            <a:cxnLst/>
            <a:rect r="r" b="b" t="t" l="l"/>
            <a:pathLst>
              <a:path h="2899898" w="2603423">
                <a:moveTo>
                  <a:pt x="0" y="0"/>
                </a:moveTo>
                <a:lnTo>
                  <a:pt x="2603423" y="0"/>
                </a:lnTo>
                <a:lnTo>
                  <a:pt x="2603423" y="2899898"/>
                </a:lnTo>
                <a:lnTo>
                  <a:pt x="0" y="2899898"/>
                </a:lnTo>
                <a:lnTo>
                  <a:pt x="0" y="0"/>
                </a:lnTo>
                <a:close/>
              </a:path>
            </a:pathLst>
          </a:custGeom>
          <a:blipFill>
            <a:blip r:embed="rId5"/>
            <a:stretch>
              <a:fillRect l="0" t="0" r="0" b="0"/>
            </a:stretch>
          </a:blipFill>
        </p:spPr>
      </p:sp>
      <p:sp>
        <p:nvSpPr>
          <p:cNvPr name="Freeform 7" id="7"/>
          <p:cNvSpPr/>
          <p:nvPr/>
        </p:nvSpPr>
        <p:spPr>
          <a:xfrm flipH="false" flipV="false" rot="0">
            <a:off x="9324301" y="6480776"/>
            <a:ext cx="4089718" cy="3663675"/>
          </a:xfrm>
          <a:custGeom>
            <a:avLst/>
            <a:gdLst/>
            <a:ahLst/>
            <a:cxnLst/>
            <a:rect r="r" b="b" t="t" l="l"/>
            <a:pathLst>
              <a:path h="3663675" w="4089718">
                <a:moveTo>
                  <a:pt x="0" y="0"/>
                </a:moveTo>
                <a:lnTo>
                  <a:pt x="4089718" y="0"/>
                </a:lnTo>
                <a:lnTo>
                  <a:pt x="4089718" y="3663676"/>
                </a:lnTo>
                <a:lnTo>
                  <a:pt x="0" y="3663676"/>
                </a:lnTo>
                <a:lnTo>
                  <a:pt x="0" y="0"/>
                </a:lnTo>
                <a:close/>
              </a:path>
            </a:pathLst>
          </a:custGeom>
          <a:blipFill>
            <a:blip r:embed="rId6"/>
            <a:stretch>
              <a:fillRect l="0" t="-72013" r="0" b="-69999"/>
            </a:stretch>
          </a:blipFill>
        </p:spPr>
      </p:sp>
      <p:sp>
        <p:nvSpPr>
          <p:cNvPr name="TextBox 8" id="8"/>
          <p:cNvSpPr txBox="true"/>
          <p:nvPr/>
        </p:nvSpPr>
        <p:spPr>
          <a:xfrm rot="0">
            <a:off x="3922935" y="9069388"/>
            <a:ext cx="5040764" cy="339724"/>
          </a:xfrm>
          <a:prstGeom prst="rect">
            <a:avLst/>
          </a:prstGeom>
        </p:spPr>
        <p:txBody>
          <a:bodyPr anchor="t" rtlCol="false" tIns="0" lIns="0" bIns="0" rIns="0">
            <a:spAutoFit/>
          </a:bodyPr>
          <a:lstStyle/>
          <a:p>
            <a:pPr algn="just">
              <a:lnSpc>
                <a:spcPts val="2800"/>
              </a:lnSpc>
              <a:spcBef>
                <a:spcPct val="0"/>
              </a:spcBef>
            </a:pPr>
            <a:r>
              <a:rPr lang="en-US" sz="2000">
                <a:solidFill>
                  <a:srgbClr val="343434"/>
                </a:solidFill>
                <a:latin typeface="Helvetica World"/>
                <a:ea typeface="Helvetica World"/>
                <a:cs typeface="Helvetica World"/>
                <a:sym typeface="Helvetica World"/>
              </a:rPr>
              <a:t>OUR REACH WENT UPTO 10K IN A WEEK. </a:t>
            </a:r>
          </a:p>
        </p:txBody>
      </p:sp>
      <p:sp>
        <p:nvSpPr>
          <p:cNvPr name="TextBox 9" id="9"/>
          <p:cNvSpPr txBox="true"/>
          <p:nvPr/>
        </p:nvSpPr>
        <p:spPr>
          <a:xfrm rot="0">
            <a:off x="9144000" y="5625875"/>
            <a:ext cx="2655510" cy="734060"/>
          </a:xfrm>
          <a:prstGeom prst="rect">
            <a:avLst/>
          </a:prstGeom>
        </p:spPr>
        <p:txBody>
          <a:bodyPr anchor="t" rtlCol="false" tIns="0" lIns="0" bIns="0" rIns="0">
            <a:spAutoFit/>
          </a:bodyPr>
          <a:lstStyle/>
          <a:p>
            <a:pPr algn="l">
              <a:lnSpc>
                <a:spcPts val="2650"/>
              </a:lnSpc>
            </a:pPr>
            <a:r>
              <a:rPr lang="en-US" b="true" sz="2500" spc="-50">
                <a:solidFill>
                  <a:srgbClr val="343434"/>
                </a:solidFill>
                <a:latin typeface="Helvetica World Bold"/>
                <a:ea typeface="Helvetica World Bold"/>
                <a:cs typeface="Helvetica World Bold"/>
                <a:sym typeface="Helvetica World Bold"/>
              </a:rPr>
              <a:t>MISSION ACCOMPLISHED</a:t>
            </a:r>
          </a:p>
        </p:txBody>
      </p:sp>
      <p:sp>
        <p:nvSpPr>
          <p:cNvPr name="TextBox 10" id="10"/>
          <p:cNvSpPr txBox="true"/>
          <p:nvPr/>
        </p:nvSpPr>
        <p:spPr>
          <a:xfrm rot="0">
            <a:off x="3922935" y="6564197"/>
            <a:ext cx="5040764" cy="2454274"/>
          </a:xfrm>
          <a:prstGeom prst="rect">
            <a:avLst/>
          </a:prstGeom>
        </p:spPr>
        <p:txBody>
          <a:bodyPr anchor="t" rtlCol="false" tIns="0" lIns="0" bIns="0" rIns="0">
            <a:spAutoFit/>
          </a:bodyPr>
          <a:lstStyle/>
          <a:p>
            <a:pPr algn="just">
              <a:lnSpc>
                <a:spcPts val="2800"/>
              </a:lnSpc>
              <a:spcBef>
                <a:spcPct val="0"/>
              </a:spcBef>
            </a:pPr>
            <a:r>
              <a:rPr lang="en-US" sz="2000">
                <a:solidFill>
                  <a:srgbClr val="343434"/>
                </a:solidFill>
                <a:latin typeface="Helvetica World"/>
                <a:ea typeface="Helvetica World"/>
                <a:cs typeface="Helvetica World"/>
                <a:sym typeface="Helvetica World"/>
              </a:rPr>
              <a:t>OUR NEW GEN AUDIENCE WAS ON INSTAGRAM (92%) HENCE, WE MADE AN INSTAGRAM ACCOUNT @FALTUFILMSS TO REACH OUT TO THEM. WE POSTED REELS ALMOST DAILY TO WIDEN OUR AUDIENCE. WE ALSO CONDUCTED QUITE A FEW Q&amp;AS. </a:t>
            </a:r>
          </a:p>
        </p:txBody>
      </p:sp>
      <p:sp>
        <p:nvSpPr>
          <p:cNvPr name="TextBox 11" id="11"/>
          <p:cNvSpPr txBox="true"/>
          <p:nvPr/>
        </p:nvSpPr>
        <p:spPr>
          <a:xfrm rot="0">
            <a:off x="3922935" y="6193882"/>
            <a:ext cx="3772495" cy="370205"/>
          </a:xfrm>
          <a:prstGeom prst="rect">
            <a:avLst/>
          </a:prstGeom>
        </p:spPr>
        <p:txBody>
          <a:bodyPr anchor="t" rtlCol="false" tIns="0" lIns="0" bIns="0" rIns="0">
            <a:spAutoFit/>
          </a:bodyPr>
          <a:lstStyle/>
          <a:p>
            <a:pPr algn="l">
              <a:lnSpc>
                <a:spcPts val="2650"/>
              </a:lnSpc>
            </a:pPr>
            <a:r>
              <a:rPr lang="en-US" sz="2500" b="true">
                <a:solidFill>
                  <a:srgbClr val="343434"/>
                </a:solidFill>
                <a:latin typeface="Helvetica World Bold"/>
                <a:ea typeface="Helvetica World Bold"/>
                <a:cs typeface="Helvetica World Bold"/>
                <a:sym typeface="Helvetica World Bold"/>
              </a:rPr>
              <a:t>INSTAGRAM</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5400000">
            <a:off x="4000500" y="-4000500"/>
            <a:ext cx="10287000" cy="18288000"/>
          </a:xfrm>
          <a:custGeom>
            <a:avLst/>
            <a:gdLst/>
            <a:ahLst/>
            <a:cxnLst/>
            <a:rect r="r" b="b" t="t" l="l"/>
            <a:pathLst>
              <a:path h="18288000" w="10287000">
                <a:moveTo>
                  <a:pt x="10287000" y="0"/>
                </a:moveTo>
                <a:lnTo>
                  <a:pt x="10287000" y="18288000"/>
                </a:lnTo>
                <a:lnTo>
                  <a:pt x="0" y="18288000"/>
                </a:lnTo>
                <a:lnTo>
                  <a:pt x="0" y="0"/>
                </a:lnTo>
                <a:lnTo>
                  <a:pt x="10287000" y="0"/>
                </a:lnTo>
                <a:close/>
              </a:path>
            </a:pathLst>
          </a:custGeom>
          <a:blipFill>
            <a:blip r:embed="rId2"/>
            <a:stretch>
              <a:fillRect l="-15060" t="-2687" r="-17850" b="-3045"/>
            </a:stretch>
          </a:blipFill>
        </p:spPr>
      </p:sp>
      <p:sp>
        <p:nvSpPr>
          <p:cNvPr name="Freeform 3" id="3"/>
          <p:cNvSpPr/>
          <p:nvPr/>
        </p:nvSpPr>
        <p:spPr>
          <a:xfrm flipH="false" flipV="false" rot="0">
            <a:off x="8947607" y="1280922"/>
            <a:ext cx="7725155" cy="7725155"/>
          </a:xfrm>
          <a:custGeom>
            <a:avLst/>
            <a:gdLst/>
            <a:ahLst/>
            <a:cxnLst/>
            <a:rect r="r" b="b" t="t" l="l"/>
            <a:pathLst>
              <a:path h="7725155" w="7725155">
                <a:moveTo>
                  <a:pt x="0" y="0"/>
                </a:moveTo>
                <a:lnTo>
                  <a:pt x="7725155" y="0"/>
                </a:lnTo>
                <a:lnTo>
                  <a:pt x="7725155" y="7725156"/>
                </a:lnTo>
                <a:lnTo>
                  <a:pt x="0" y="7725156"/>
                </a:lnTo>
                <a:lnTo>
                  <a:pt x="0" y="0"/>
                </a:lnTo>
                <a:close/>
              </a:path>
            </a:pathLst>
          </a:custGeom>
          <a:blipFill>
            <a:blip r:embed="rId3"/>
            <a:stretch>
              <a:fillRect l="0" t="0" r="0" b="0"/>
            </a:stretch>
          </a:blipFill>
        </p:spPr>
      </p:sp>
      <p:grpSp>
        <p:nvGrpSpPr>
          <p:cNvPr name="Group 4" id="4"/>
          <p:cNvGrpSpPr>
            <a:grpSpLocks noChangeAspect="true"/>
          </p:cNvGrpSpPr>
          <p:nvPr/>
        </p:nvGrpSpPr>
        <p:grpSpPr>
          <a:xfrm rot="0">
            <a:off x="10400097" y="2071845"/>
            <a:ext cx="4820176" cy="5599647"/>
            <a:chOff x="0" y="0"/>
            <a:chExt cx="5466080" cy="6350000"/>
          </a:xfrm>
        </p:grpSpPr>
        <p:sp>
          <p:nvSpPr>
            <p:cNvPr name="Freeform 5" id="5"/>
            <p:cNvSpPr/>
            <p:nvPr/>
          </p:nvSpPr>
          <p:spPr>
            <a:xfrm flipH="false" flipV="false" rot="0">
              <a:off x="0" y="0"/>
              <a:ext cx="5438261" cy="6348730"/>
            </a:xfrm>
            <a:custGeom>
              <a:avLst/>
              <a:gdLst/>
              <a:ahLst/>
              <a:cxnLst/>
              <a:rect r="r" b="b" t="t" l="l"/>
              <a:pathLst>
                <a:path h="6348730" w="5438261">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p:spPr>
        </p:sp>
        <p:sp>
          <p:nvSpPr>
            <p:cNvPr name="Freeform 6" id="6"/>
            <p:cNvSpPr/>
            <p:nvPr/>
          </p:nvSpPr>
          <p:spPr>
            <a:xfrm flipH="false" flipV="false" rot="0">
              <a:off x="247650" y="294640"/>
              <a:ext cx="4889500" cy="4693920"/>
            </a:xfrm>
            <a:custGeom>
              <a:avLst/>
              <a:gdLst/>
              <a:ahLst/>
              <a:cxnLst/>
              <a:rect r="r" b="b" t="t" l="l"/>
              <a:pathLst>
                <a:path h="4693920" w="488950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a:blip r:embed="rId4"/>
              <a:stretch>
                <a:fillRect l="0" t="-983" r="0" b="-84201"/>
              </a:stretch>
            </a:blipFill>
          </p:spPr>
        </p:sp>
        <p:sp>
          <p:nvSpPr>
            <p:cNvPr name="Freeform 7" id="7"/>
            <p:cNvSpPr/>
            <p:nvPr/>
          </p:nvSpPr>
          <p:spPr>
            <a:xfrm flipH="false" flipV="false" rot="0">
              <a:off x="1270" y="6350"/>
              <a:ext cx="5457190" cy="6342380"/>
            </a:xfrm>
            <a:custGeom>
              <a:avLst/>
              <a:gdLst/>
              <a:ahLst/>
              <a:cxnLst/>
              <a:rect r="r" b="b" t="t" l="l"/>
              <a:pathLst>
                <a:path h="6342380" w="545719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p:spPr>
        </p:sp>
        <p:sp>
          <p:nvSpPr>
            <p:cNvPr name="Freeform 8" id="8"/>
            <p:cNvSpPr/>
            <p:nvPr/>
          </p:nvSpPr>
          <p:spPr>
            <a:xfrm flipH="false" flipV="false" rot="0">
              <a:off x="7620" y="0"/>
              <a:ext cx="5458460" cy="6344920"/>
            </a:xfrm>
            <a:custGeom>
              <a:avLst/>
              <a:gdLst/>
              <a:ahLst/>
              <a:cxnLst/>
              <a:rect r="r" b="b" t="t" l="l"/>
              <a:pathLst>
                <a:path h="6344920" w="545846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p:spPr>
        </p:sp>
      </p:grpSp>
      <p:sp>
        <p:nvSpPr>
          <p:cNvPr name="Freeform 9" id="9"/>
          <p:cNvSpPr/>
          <p:nvPr/>
        </p:nvSpPr>
        <p:spPr>
          <a:xfrm flipH="false" flipV="false" rot="0">
            <a:off x="14753946" y="7242737"/>
            <a:ext cx="2305099" cy="2186963"/>
          </a:xfrm>
          <a:custGeom>
            <a:avLst/>
            <a:gdLst/>
            <a:ahLst/>
            <a:cxnLst/>
            <a:rect r="r" b="b" t="t" l="l"/>
            <a:pathLst>
              <a:path h="2186963" w="2305099">
                <a:moveTo>
                  <a:pt x="0" y="0"/>
                </a:moveTo>
                <a:lnTo>
                  <a:pt x="2305099" y="0"/>
                </a:lnTo>
                <a:lnTo>
                  <a:pt x="2305099" y="2186963"/>
                </a:lnTo>
                <a:lnTo>
                  <a:pt x="0" y="2186963"/>
                </a:lnTo>
                <a:lnTo>
                  <a:pt x="0" y="0"/>
                </a:lnTo>
                <a:close/>
              </a:path>
            </a:pathLst>
          </a:custGeom>
          <a:blipFill>
            <a:blip r:embed="rId5"/>
            <a:stretch>
              <a:fillRect l="0" t="0" r="0" b="0"/>
            </a:stretch>
          </a:blipFill>
        </p:spPr>
      </p:sp>
      <p:sp>
        <p:nvSpPr>
          <p:cNvPr name="Freeform 10" id="10"/>
          <p:cNvSpPr/>
          <p:nvPr/>
        </p:nvSpPr>
        <p:spPr>
          <a:xfrm flipH="false" flipV="false" rot="0">
            <a:off x="14503293" y="665111"/>
            <a:ext cx="2806406" cy="2102702"/>
          </a:xfrm>
          <a:custGeom>
            <a:avLst/>
            <a:gdLst/>
            <a:ahLst/>
            <a:cxnLst/>
            <a:rect r="r" b="b" t="t" l="l"/>
            <a:pathLst>
              <a:path h="2102702" w="2806406">
                <a:moveTo>
                  <a:pt x="0" y="0"/>
                </a:moveTo>
                <a:lnTo>
                  <a:pt x="2806406" y="0"/>
                </a:lnTo>
                <a:lnTo>
                  <a:pt x="2806406" y="2102702"/>
                </a:lnTo>
                <a:lnTo>
                  <a:pt x="0" y="2102702"/>
                </a:lnTo>
                <a:lnTo>
                  <a:pt x="0" y="0"/>
                </a:lnTo>
                <a:close/>
              </a:path>
            </a:pathLst>
          </a:custGeom>
          <a:blipFill>
            <a:blip r:embed="rId6"/>
            <a:stretch>
              <a:fillRect l="0" t="0" r="0" b="0"/>
            </a:stretch>
          </a:blipFill>
        </p:spPr>
      </p:sp>
      <p:sp>
        <p:nvSpPr>
          <p:cNvPr name="Freeform 11" id="11"/>
          <p:cNvSpPr/>
          <p:nvPr/>
        </p:nvSpPr>
        <p:spPr>
          <a:xfrm flipH="false" flipV="false" rot="0">
            <a:off x="8654184" y="6833409"/>
            <a:ext cx="2688514" cy="2115481"/>
          </a:xfrm>
          <a:custGeom>
            <a:avLst/>
            <a:gdLst/>
            <a:ahLst/>
            <a:cxnLst/>
            <a:rect r="r" b="b" t="t" l="l"/>
            <a:pathLst>
              <a:path h="2115481" w="2688514">
                <a:moveTo>
                  <a:pt x="0" y="0"/>
                </a:moveTo>
                <a:lnTo>
                  <a:pt x="2688513" y="0"/>
                </a:lnTo>
                <a:lnTo>
                  <a:pt x="2688513" y="2115481"/>
                </a:lnTo>
                <a:lnTo>
                  <a:pt x="0" y="2115481"/>
                </a:lnTo>
                <a:lnTo>
                  <a:pt x="0" y="0"/>
                </a:lnTo>
                <a:close/>
              </a:path>
            </a:pathLst>
          </a:custGeom>
          <a:blipFill>
            <a:blip r:embed="rId7"/>
            <a:stretch>
              <a:fillRect l="0" t="0" r="0" b="0"/>
            </a:stretch>
          </a:blipFill>
        </p:spPr>
      </p:sp>
      <p:sp>
        <p:nvSpPr>
          <p:cNvPr name="TextBox 12" id="12"/>
          <p:cNvSpPr txBox="true"/>
          <p:nvPr/>
        </p:nvSpPr>
        <p:spPr>
          <a:xfrm rot="0">
            <a:off x="1936143" y="6296365"/>
            <a:ext cx="6044889" cy="2269039"/>
          </a:xfrm>
          <a:prstGeom prst="rect">
            <a:avLst/>
          </a:prstGeom>
        </p:spPr>
        <p:txBody>
          <a:bodyPr anchor="t" rtlCol="false" tIns="0" lIns="0" bIns="0" rIns="0">
            <a:spAutoFit/>
          </a:bodyPr>
          <a:lstStyle/>
          <a:p>
            <a:pPr algn="ctr">
              <a:lnSpc>
                <a:spcPts val="3034"/>
              </a:lnSpc>
            </a:pPr>
            <a:r>
              <a:rPr lang="en-US" sz="2167" u="sng">
                <a:solidFill>
                  <a:srgbClr val="4D4D4D"/>
                </a:solidFill>
                <a:latin typeface="Helvetica World"/>
                <a:ea typeface="Helvetica World"/>
                <a:cs typeface="Helvetica World"/>
                <a:sym typeface="Helvetica World"/>
              </a:rPr>
              <a:t>HTTPS://WWW.INSTAGRAM.COM/FALTUFILMSS?IGSH=MWNOYWHZCWZRDGVIEQ==</a:t>
            </a:r>
          </a:p>
          <a:p>
            <a:pPr algn="ctr">
              <a:lnSpc>
                <a:spcPts val="3034"/>
              </a:lnSpc>
            </a:pPr>
          </a:p>
          <a:p>
            <a:pPr algn="ctr">
              <a:lnSpc>
                <a:spcPts val="3034"/>
              </a:lnSpc>
            </a:pPr>
          </a:p>
          <a:p>
            <a:pPr algn="ctr">
              <a:lnSpc>
                <a:spcPts val="3034"/>
              </a:lnSpc>
            </a:pPr>
          </a:p>
          <a:p>
            <a:pPr algn="ctr">
              <a:lnSpc>
                <a:spcPts val="3034"/>
              </a:lnSpc>
              <a:spcBef>
                <a:spcPct val="0"/>
              </a:spcBef>
            </a:pPr>
          </a:p>
        </p:txBody>
      </p:sp>
      <p:sp>
        <p:nvSpPr>
          <p:cNvPr name="TextBox 13" id="13"/>
          <p:cNvSpPr txBox="true"/>
          <p:nvPr/>
        </p:nvSpPr>
        <p:spPr>
          <a:xfrm rot="0">
            <a:off x="2477283" y="2989410"/>
            <a:ext cx="4962608" cy="1660864"/>
          </a:xfrm>
          <a:prstGeom prst="rect">
            <a:avLst/>
          </a:prstGeom>
        </p:spPr>
        <p:txBody>
          <a:bodyPr anchor="t" rtlCol="false" tIns="0" lIns="0" bIns="0" rIns="0">
            <a:spAutoFit/>
          </a:bodyPr>
          <a:lstStyle/>
          <a:p>
            <a:pPr algn="ctr">
              <a:lnSpc>
                <a:spcPts val="11848"/>
              </a:lnSpc>
            </a:pPr>
            <a:r>
              <a:rPr lang="en-US" sz="14448">
                <a:solidFill>
                  <a:srgbClr val="4D4D4D"/>
                </a:solidFill>
                <a:latin typeface="Pagkaki Full"/>
                <a:ea typeface="Pagkaki Full"/>
                <a:cs typeface="Pagkaki Full"/>
                <a:sym typeface="Pagkaki Full"/>
              </a:rPr>
              <a:t>LINKS </a:t>
            </a:r>
          </a:p>
        </p:txBody>
      </p:sp>
      <p:sp>
        <p:nvSpPr>
          <p:cNvPr name="TextBox 14" id="14"/>
          <p:cNvSpPr txBox="true"/>
          <p:nvPr/>
        </p:nvSpPr>
        <p:spPr>
          <a:xfrm rot="0">
            <a:off x="1635055" y="4460733"/>
            <a:ext cx="7312552" cy="1660864"/>
          </a:xfrm>
          <a:prstGeom prst="rect">
            <a:avLst/>
          </a:prstGeom>
        </p:spPr>
        <p:txBody>
          <a:bodyPr anchor="t" rtlCol="false" tIns="0" lIns="0" bIns="0" rIns="0">
            <a:spAutoFit/>
          </a:bodyPr>
          <a:lstStyle/>
          <a:p>
            <a:pPr algn="ctr">
              <a:lnSpc>
                <a:spcPts val="11848"/>
              </a:lnSpc>
            </a:pPr>
            <a:r>
              <a:rPr lang="en-US" sz="14448">
                <a:solidFill>
                  <a:srgbClr val="785D2B"/>
                </a:solidFill>
                <a:latin typeface="Pagkaki Full"/>
                <a:ea typeface="Pagkaki Full"/>
                <a:cs typeface="Pagkaki Full"/>
                <a:sym typeface="Pagkaki Full"/>
              </a:rPr>
              <a:t>TO IT ALL</a:t>
            </a:r>
          </a:p>
        </p:txBody>
      </p:sp>
      <p:sp>
        <p:nvSpPr>
          <p:cNvPr name="TextBox 15" id="15"/>
          <p:cNvSpPr txBox="true"/>
          <p:nvPr/>
        </p:nvSpPr>
        <p:spPr>
          <a:xfrm rot="0">
            <a:off x="1936143" y="8176320"/>
            <a:ext cx="6044889" cy="1507039"/>
          </a:xfrm>
          <a:prstGeom prst="rect">
            <a:avLst/>
          </a:prstGeom>
        </p:spPr>
        <p:txBody>
          <a:bodyPr anchor="t" rtlCol="false" tIns="0" lIns="0" bIns="0" rIns="0">
            <a:spAutoFit/>
          </a:bodyPr>
          <a:lstStyle/>
          <a:p>
            <a:pPr algn="ctr">
              <a:lnSpc>
                <a:spcPts val="3034"/>
              </a:lnSpc>
              <a:spcBef>
                <a:spcPct val="0"/>
              </a:spcBef>
            </a:pPr>
            <a:r>
              <a:rPr lang="en-US" sz="2167" u="sng">
                <a:solidFill>
                  <a:srgbClr val="000000"/>
                </a:solidFill>
                <a:latin typeface="Helvetica World"/>
                <a:ea typeface="Helvetica World"/>
                <a:cs typeface="Helvetica World"/>
                <a:sym typeface="Helvetica World"/>
                <a:hlinkClick r:id="rId8" tooltip="https://docs.google.com/forms/d/1n7-aGbalHE_JAup-ykvmHrwsEGZufbg4j-Kiu5aT9SU/viewform?edit_requested=true#responses"/>
              </a:rPr>
              <a:t>HTTPS://DOCS.GOOGLE.COM/FORMS/D/1N7-AGBALHE_JAUP-YKVMHRWSEGZUFBG4J-KIU5AT9SU/VIEWFORM?EDIT_REQUESTED=TRUE#RESPONSES</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5400000">
            <a:off x="4000500" y="-4000500"/>
            <a:ext cx="10287000" cy="18288000"/>
          </a:xfrm>
          <a:custGeom>
            <a:avLst/>
            <a:gdLst/>
            <a:ahLst/>
            <a:cxnLst/>
            <a:rect r="r" b="b" t="t" l="l"/>
            <a:pathLst>
              <a:path h="18288000" w="10287000">
                <a:moveTo>
                  <a:pt x="10287000" y="0"/>
                </a:moveTo>
                <a:lnTo>
                  <a:pt x="10287000" y="18288000"/>
                </a:lnTo>
                <a:lnTo>
                  <a:pt x="0" y="18288000"/>
                </a:lnTo>
                <a:lnTo>
                  <a:pt x="0" y="0"/>
                </a:lnTo>
                <a:lnTo>
                  <a:pt x="10287000" y="0"/>
                </a:lnTo>
                <a:close/>
              </a:path>
            </a:pathLst>
          </a:custGeom>
          <a:blipFill>
            <a:blip r:embed="rId2"/>
            <a:stretch>
              <a:fillRect l="-12851" t="0" r="-12851" b="0"/>
            </a:stretch>
          </a:blipFill>
        </p:spPr>
      </p:sp>
      <p:sp>
        <p:nvSpPr>
          <p:cNvPr name="Freeform 3" id="3"/>
          <p:cNvSpPr/>
          <p:nvPr/>
        </p:nvSpPr>
        <p:spPr>
          <a:xfrm flipH="false" flipV="false" rot="0">
            <a:off x="2861172" y="7269088"/>
            <a:ext cx="2297771" cy="2079483"/>
          </a:xfrm>
          <a:custGeom>
            <a:avLst/>
            <a:gdLst/>
            <a:ahLst/>
            <a:cxnLst/>
            <a:rect r="r" b="b" t="t" l="l"/>
            <a:pathLst>
              <a:path h="2079483" w="2297771">
                <a:moveTo>
                  <a:pt x="0" y="0"/>
                </a:moveTo>
                <a:lnTo>
                  <a:pt x="2297771" y="0"/>
                </a:lnTo>
                <a:lnTo>
                  <a:pt x="2297771" y="2079482"/>
                </a:lnTo>
                <a:lnTo>
                  <a:pt x="0" y="2079482"/>
                </a:lnTo>
                <a:lnTo>
                  <a:pt x="0" y="0"/>
                </a:lnTo>
                <a:close/>
              </a:path>
            </a:pathLst>
          </a:custGeom>
          <a:blipFill>
            <a:blip r:embed="rId3"/>
            <a:stretch>
              <a:fillRect l="0" t="0" r="0" b="0"/>
            </a:stretch>
          </a:blipFill>
        </p:spPr>
      </p:sp>
      <p:sp>
        <p:nvSpPr>
          <p:cNvPr name="Freeform 4" id="4"/>
          <p:cNvSpPr/>
          <p:nvPr/>
        </p:nvSpPr>
        <p:spPr>
          <a:xfrm flipH="false" flipV="false" rot="0">
            <a:off x="8928670" y="3596467"/>
            <a:ext cx="1830174" cy="3056657"/>
          </a:xfrm>
          <a:custGeom>
            <a:avLst/>
            <a:gdLst/>
            <a:ahLst/>
            <a:cxnLst/>
            <a:rect r="r" b="b" t="t" l="l"/>
            <a:pathLst>
              <a:path h="3056657" w="1830174">
                <a:moveTo>
                  <a:pt x="0" y="0"/>
                </a:moveTo>
                <a:lnTo>
                  <a:pt x="1830174" y="0"/>
                </a:lnTo>
                <a:lnTo>
                  <a:pt x="1830174" y="3056657"/>
                </a:lnTo>
                <a:lnTo>
                  <a:pt x="0" y="3056657"/>
                </a:lnTo>
                <a:lnTo>
                  <a:pt x="0" y="0"/>
                </a:lnTo>
                <a:close/>
              </a:path>
            </a:pathLst>
          </a:custGeom>
          <a:blipFill>
            <a:blip r:embed="rId4"/>
            <a:stretch>
              <a:fillRect l="0" t="0" r="0" b="0"/>
            </a:stretch>
          </a:blipFill>
        </p:spPr>
      </p:sp>
      <p:pic>
        <p:nvPicPr>
          <p:cNvPr name="Picture 5" id="5"/>
          <p:cNvPicPr>
            <a:picLocks noChangeAspect="true"/>
          </p:cNvPicPr>
          <p:nvPr/>
        </p:nvPicPr>
        <p:blipFill>
          <a:blip r:embed="rId5"/>
          <a:stretch>
            <a:fillRect/>
          </a:stretch>
        </p:blipFill>
        <p:spPr>
          <a:xfrm rot="0">
            <a:off x="11491004" y="-620531"/>
            <a:ext cx="6762357" cy="7343230"/>
          </a:xfrm>
          <a:prstGeom prst="rect">
            <a:avLst/>
          </a:prstGeom>
        </p:spPr>
      </p:pic>
      <p:pic>
        <p:nvPicPr>
          <p:cNvPr name="Picture 6" id="6"/>
          <p:cNvPicPr>
            <a:picLocks noChangeAspect="true"/>
          </p:cNvPicPr>
          <p:nvPr/>
        </p:nvPicPr>
        <p:blipFill>
          <a:blip r:embed="rId6"/>
          <a:stretch>
            <a:fillRect/>
          </a:stretch>
        </p:blipFill>
        <p:spPr>
          <a:xfrm rot="0">
            <a:off x="-203531" y="2912661"/>
            <a:ext cx="8205677" cy="7247704"/>
          </a:xfrm>
          <a:prstGeom prst="rect">
            <a:avLst/>
          </a:prstGeom>
        </p:spPr>
      </p:pic>
      <p:sp>
        <p:nvSpPr>
          <p:cNvPr name="Freeform 7" id="7"/>
          <p:cNvSpPr/>
          <p:nvPr/>
        </p:nvSpPr>
        <p:spPr>
          <a:xfrm flipH="false" flipV="false" rot="0">
            <a:off x="9299931" y="6254239"/>
            <a:ext cx="7959369" cy="3620928"/>
          </a:xfrm>
          <a:custGeom>
            <a:avLst/>
            <a:gdLst/>
            <a:ahLst/>
            <a:cxnLst/>
            <a:rect r="r" b="b" t="t" l="l"/>
            <a:pathLst>
              <a:path h="3620928" w="7959369">
                <a:moveTo>
                  <a:pt x="0" y="0"/>
                </a:moveTo>
                <a:lnTo>
                  <a:pt x="7959369" y="0"/>
                </a:lnTo>
                <a:lnTo>
                  <a:pt x="7959369" y="3620929"/>
                </a:lnTo>
                <a:lnTo>
                  <a:pt x="0" y="3620929"/>
                </a:lnTo>
                <a:lnTo>
                  <a:pt x="0" y="0"/>
                </a:lnTo>
                <a:close/>
              </a:path>
            </a:pathLst>
          </a:custGeom>
          <a:blipFill>
            <a:blip r:embed="rId7"/>
            <a:stretch>
              <a:fillRect l="0" t="-107890" r="0" b="-182892"/>
            </a:stretch>
          </a:blipFill>
        </p:spPr>
      </p:sp>
      <p:sp>
        <p:nvSpPr>
          <p:cNvPr name="TextBox 8" id="8"/>
          <p:cNvSpPr txBox="true"/>
          <p:nvPr/>
        </p:nvSpPr>
        <p:spPr>
          <a:xfrm rot="0">
            <a:off x="1028700" y="876300"/>
            <a:ext cx="9730144" cy="2174784"/>
          </a:xfrm>
          <a:prstGeom prst="rect">
            <a:avLst/>
          </a:prstGeom>
        </p:spPr>
        <p:txBody>
          <a:bodyPr anchor="t" rtlCol="false" tIns="0" lIns="0" bIns="0" rIns="0">
            <a:spAutoFit/>
          </a:bodyPr>
          <a:lstStyle/>
          <a:p>
            <a:pPr algn="l">
              <a:lnSpc>
                <a:spcPts val="11997"/>
              </a:lnSpc>
            </a:pPr>
            <a:r>
              <a:rPr lang="en-US" sz="13330" spc="-1853" b="true">
                <a:solidFill>
                  <a:srgbClr val="4A646D"/>
                </a:solidFill>
                <a:latin typeface="FF Providence Sans Bold"/>
                <a:ea typeface="FF Providence Sans Bold"/>
                <a:cs typeface="FF Providence Sans Bold"/>
                <a:sym typeface="FF Providence Sans Bold"/>
              </a:rPr>
              <a:t>Results</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5400000">
            <a:off x="4000500" y="-4000500"/>
            <a:ext cx="10287000" cy="18288000"/>
          </a:xfrm>
          <a:custGeom>
            <a:avLst/>
            <a:gdLst/>
            <a:ahLst/>
            <a:cxnLst/>
            <a:rect r="r" b="b" t="t" l="l"/>
            <a:pathLst>
              <a:path h="18288000" w="10287000">
                <a:moveTo>
                  <a:pt x="10287000" y="0"/>
                </a:moveTo>
                <a:lnTo>
                  <a:pt x="10287000" y="18288000"/>
                </a:lnTo>
                <a:lnTo>
                  <a:pt x="0" y="18288000"/>
                </a:lnTo>
                <a:lnTo>
                  <a:pt x="0" y="0"/>
                </a:lnTo>
                <a:lnTo>
                  <a:pt x="10287000" y="0"/>
                </a:lnTo>
                <a:close/>
              </a:path>
            </a:pathLst>
          </a:custGeom>
          <a:blipFill>
            <a:blip r:embed="rId2"/>
            <a:stretch>
              <a:fillRect l="-12851" t="0" r="-12851" b="0"/>
            </a:stretch>
          </a:blipFill>
        </p:spPr>
      </p:sp>
      <p:sp>
        <p:nvSpPr>
          <p:cNvPr name="Freeform 3" id="3"/>
          <p:cNvSpPr/>
          <p:nvPr/>
        </p:nvSpPr>
        <p:spPr>
          <a:xfrm flipH="false" flipV="false" rot="0">
            <a:off x="-1852643" y="-2641548"/>
            <a:ext cx="13973145" cy="16130614"/>
          </a:xfrm>
          <a:custGeom>
            <a:avLst/>
            <a:gdLst/>
            <a:ahLst/>
            <a:cxnLst/>
            <a:rect r="r" b="b" t="t" l="l"/>
            <a:pathLst>
              <a:path h="16130614" w="13973145">
                <a:moveTo>
                  <a:pt x="0" y="0"/>
                </a:moveTo>
                <a:lnTo>
                  <a:pt x="13973144" y="0"/>
                </a:lnTo>
                <a:lnTo>
                  <a:pt x="13973144" y="16130615"/>
                </a:lnTo>
                <a:lnTo>
                  <a:pt x="0" y="16130615"/>
                </a:lnTo>
                <a:lnTo>
                  <a:pt x="0" y="0"/>
                </a:lnTo>
                <a:close/>
              </a:path>
            </a:pathLst>
          </a:custGeom>
          <a:blipFill>
            <a:blip r:embed="rId3"/>
            <a:stretch>
              <a:fillRect l="0" t="0" r="0" b="0"/>
            </a:stretch>
          </a:blipFill>
        </p:spPr>
      </p:sp>
      <p:sp>
        <p:nvSpPr>
          <p:cNvPr name="Freeform 4" id="4"/>
          <p:cNvSpPr/>
          <p:nvPr/>
        </p:nvSpPr>
        <p:spPr>
          <a:xfrm flipH="false" flipV="false" rot="0">
            <a:off x="9402245" y="0"/>
            <a:ext cx="11530088" cy="8229600"/>
          </a:xfrm>
          <a:custGeom>
            <a:avLst/>
            <a:gdLst/>
            <a:ahLst/>
            <a:cxnLst/>
            <a:rect r="r" b="b" t="t" l="l"/>
            <a:pathLst>
              <a:path h="8229600" w="11530088">
                <a:moveTo>
                  <a:pt x="0" y="0"/>
                </a:moveTo>
                <a:lnTo>
                  <a:pt x="11530088" y="0"/>
                </a:lnTo>
                <a:lnTo>
                  <a:pt x="11530088" y="8229600"/>
                </a:lnTo>
                <a:lnTo>
                  <a:pt x="0" y="8229600"/>
                </a:lnTo>
                <a:lnTo>
                  <a:pt x="0" y="0"/>
                </a:lnTo>
                <a:close/>
              </a:path>
            </a:pathLst>
          </a:custGeom>
          <a:blipFill>
            <a:blip r:embed="rId4"/>
            <a:stretch>
              <a:fillRect l="0" t="0" r="0" b="0"/>
            </a:stretch>
          </a:blipFill>
        </p:spPr>
      </p:sp>
      <p:sp>
        <p:nvSpPr>
          <p:cNvPr name="Freeform 5" id="5"/>
          <p:cNvSpPr/>
          <p:nvPr/>
        </p:nvSpPr>
        <p:spPr>
          <a:xfrm flipH="false" flipV="false" rot="568494">
            <a:off x="7264931" y="3751923"/>
            <a:ext cx="6723907" cy="6715502"/>
          </a:xfrm>
          <a:custGeom>
            <a:avLst/>
            <a:gdLst/>
            <a:ahLst/>
            <a:cxnLst/>
            <a:rect r="r" b="b" t="t" l="l"/>
            <a:pathLst>
              <a:path h="6715502" w="6723907">
                <a:moveTo>
                  <a:pt x="0" y="0"/>
                </a:moveTo>
                <a:lnTo>
                  <a:pt x="6723907" y="0"/>
                </a:lnTo>
                <a:lnTo>
                  <a:pt x="6723907" y="6715502"/>
                </a:lnTo>
                <a:lnTo>
                  <a:pt x="0" y="6715502"/>
                </a:lnTo>
                <a:lnTo>
                  <a:pt x="0" y="0"/>
                </a:lnTo>
                <a:close/>
              </a:path>
            </a:pathLst>
          </a:custGeom>
          <a:blipFill>
            <a:blip r:embed="rId5"/>
            <a:stretch>
              <a:fillRect l="0" t="0" r="0" b="0"/>
            </a:stretch>
          </a:blipFill>
        </p:spPr>
      </p:sp>
      <p:sp>
        <p:nvSpPr>
          <p:cNvPr name="Freeform 6" id="6"/>
          <p:cNvSpPr/>
          <p:nvPr/>
        </p:nvSpPr>
        <p:spPr>
          <a:xfrm flipH="false" flipV="false" rot="4918435">
            <a:off x="8557858" y="3595676"/>
            <a:ext cx="1585643" cy="2916125"/>
          </a:xfrm>
          <a:custGeom>
            <a:avLst/>
            <a:gdLst/>
            <a:ahLst/>
            <a:cxnLst/>
            <a:rect r="r" b="b" t="t" l="l"/>
            <a:pathLst>
              <a:path h="2916125" w="1585643">
                <a:moveTo>
                  <a:pt x="0" y="0"/>
                </a:moveTo>
                <a:lnTo>
                  <a:pt x="1585643" y="0"/>
                </a:lnTo>
                <a:lnTo>
                  <a:pt x="1585643" y="2916125"/>
                </a:lnTo>
                <a:lnTo>
                  <a:pt x="0" y="2916125"/>
                </a:lnTo>
                <a:lnTo>
                  <a:pt x="0" y="0"/>
                </a:lnTo>
                <a:close/>
              </a:path>
            </a:pathLst>
          </a:custGeom>
          <a:blipFill>
            <a:blip r:embed="rId6"/>
            <a:stretch>
              <a:fillRect l="0" t="0" r="0" b="0"/>
            </a:stretch>
          </a:blipFill>
        </p:spPr>
      </p:sp>
      <p:sp>
        <p:nvSpPr>
          <p:cNvPr name="Freeform 7" id="7"/>
          <p:cNvSpPr/>
          <p:nvPr/>
        </p:nvSpPr>
        <p:spPr>
          <a:xfrm flipH="false" flipV="false" rot="602991">
            <a:off x="11002037" y="8284677"/>
            <a:ext cx="1347851" cy="1162522"/>
          </a:xfrm>
          <a:custGeom>
            <a:avLst/>
            <a:gdLst/>
            <a:ahLst/>
            <a:cxnLst/>
            <a:rect r="r" b="b" t="t" l="l"/>
            <a:pathLst>
              <a:path h="1162522" w="1347851">
                <a:moveTo>
                  <a:pt x="0" y="0"/>
                </a:moveTo>
                <a:lnTo>
                  <a:pt x="1347851" y="0"/>
                </a:lnTo>
                <a:lnTo>
                  <a:pt x="1347851" y="1162522"/>
                </a:lnTo>
                <a:lnTo>
                  <a:pt x="0" y="1162522"/>
                </a:lnTo>
                <a:lnTo>
                  <a:pt x="0" y="0"/>
                </a:lnTo>
                <a:close/>
              </a:path>
            </a:pathLst>
          </a:custGeom>
          <a:blipFill>
            <a:blip r:embed="rId7"/>
            <a:stretch>
              <a:fillRect l="0" t="0" r="0" b="0"/>
            </a:stretch>
          </a:blipFill>
        </p:spPr>
      </p:sp>
      <p:sp>
        <p:nvSpPr>
          <p:cNvPr name="Freeform 8" id="8"/>
          <p:cNvSpPr/>
          <p:nvPr/>
        </p:nvSpPr>
        <p:spPr>
          <a:xfrm flipH="true" flipV="false" rot="0">
            <a:off x="14546484" y="5939813"/>
            <a:ext cx="2712816" cy="3127165"/>
          </a:xfrm>
          <a:custGeom>
            <a:avLst/>
            <a:gdLst/>
            <a:ahLst/>
            <a:cxnLst/>
            <a:rect r="r" b="b" t="t" l="l"/>
            <a:pathLst>
              <a:path h="3127165" w="2712816">
                <a:moveTo>
                  <a:pt x="2712816" y="0"/>
                </a:moveTo>
                <a:lnTo>
                  <a:pt x="0" y="0"/>
                </a:lnTo>
                <a:lnTo>
                  <a:pt x="0" y="3127165"/>
                </a:lnTo>
                <a:lnTo>
                  <a:pt x="2712816" y="3127165"/>
                </a:lnTo>
                <a:lnTo>
                  <a:pt x="2712816" y="0"/>
                </a:lnTo>
                <a:close/>
              </a:path>
            </a:pathLst>
          </a:custGeom>
          <a:blipFill>
            <a:blip r:embed="rId8"/>
            <a:stretch>
              <a:fillRect l="0" t="0" r="0" b="0"/>
            </a:stretch>
          </a:blipFill>
        </p:spPr>
      </p:sp>
      <p:sp>
        <p:nvSpPr>
          <p:cNvPr name="Freeform 9" id="9"/>
          <p:cNvSpPr/>
          <p:nvPr/>
        </p:nvSpPr>
        <p:spPr>
          <a:xfrm flipH="false" flipV="false" rot="0">
            <a:off x="6758057" y="4065103"/>
            <a:ext cx="10416303" cy="4272312"/>
          </a:xfrm>
          <a:custGeom>
            <a:avLst/>
            <a:gdLst/>
            <a:ahLst/>
            <a:cxnLst/>
            <a:rect r="r" b="b" t="t" l="l"/>
            <a:pathLst>
              <a:path h="4272312" w="10416303">
                <a:moveTo>
                  <a:pt x="0" y="0"/>
                </a:moveTo>
                <a:lnTo>
                  <a:pt x="10416303" y="0"/>
                </a:lnTo>
                <a:lnTo>
                  <a:pt x="10416303" y="4272312"/>
                </a:lnTo>
                <a:lnTo>
                  <a:pt x="0" y="4272312"/>
                </a:lnTo>
                <a:lnTo>
                  <a:pt x="0" y="0"/>
                </a:lnTo>
                <a:close/>
              </a:path>
            </a:pathLst>
          </a:custGeom>
          <a:blipFill>
            <a:blip r:embed="rId9"/>
            <a:stretch>
              <a:fillRect l="0" t="0" r="0" b="0"/>
            </a:stretch>
          </a:blipFill>
        </p:spPr>
      </p:sp>
      <p:sp>
        <p:nvSpPr>
          <p:cNvPr name="TextBox 10" id="10"/>
          <p:cNvSpPr txBox="true"/>
          <p:nvPr/>
        </p:nvSpPr>
        <p:spPr>
          <a:xfrm rot="0">
            <a:off x="1028700" y="2621201"/>
            <a:ext cx="5467496" cy="1396999"/>
          </a:xfrm>
          <a:prstGeom prst="rect">
            <a:avLst/>
          </a:prstGeom>
        </p:spPr>
        <p:txBody>
          <a:bodyPr anchor="t" rtlCol="false" tIns="0" lIns="0" bIns="0" rIns="0">
            <a:spAutoFit/>
          </a:bodyPr>
          <a:lstStyle/>
          <a:p>
            <a:pPr algn="just">
              <a:lnSpc>
                <a:spcPts val="2800"/>
              </a:lnSpc>
              <a:spcBef>
                <a:spcPct val="0"/>
              </a:spcBef>
            </a:pPr>
            <a:r>
              <a:rPr lang="en-US" sz="2000">
                <a:solidFill>
                  <a:srgbClr val="4D4D4D"/>
                </a:solidFill>
                <a:latin typeface="Helvetica World"/>
                <a:ea typeface="Helvetica World"/>
                <a:cs typeface="Helvetica World"/>
                <a:sym typeface="Helvetica World"/>
              </a:rPr>
              <a:t>WE ALSO REACHED OUT TO A FEW CAFES REGARDING HOSTING A SCREENING OF THE FILM COMMERCIALLY AND WE GOT A REALLY GOOD RESPONSE</a:t>
            </a:r>
          </a:p>
        </p:txBody>
      </p:sp>
      <p:sp>
        <p:nvSpPr>
          <p:cNvPr name="TextBox 11" id="11"/>
          <p:cNvSpPr txBox="true"/>
          <p:nvPr/>
        </p:nvSpPr>
        <p:spPr>
          <a:xfrm rot="0">
            <a:off x="725995" y="4761151"/>
            <a:ext cx="4812862" cy="3257414"/>
          </a:xfrm>
          <a:prstGeom prst="rect">
            <a:avLst/>
          </a:prstGeom>
        </p:spPr>
        <p:txBody>
          <a:bodyPr anchor="t" rtlCol="false" tIns="0" lIns="0" bIns="0" rIns="0">
            <a:spAutoFit/>
          </a:bodyPr>
          <a:lstStyle/>
          <a:p>
            <a:pPr algn="l">
              <a:lnSpc>
                <a:spcPts val="9998"/>
              </a:lnSpc>
            </a:pPr>
            <a:r>
              <a:rPr lang="en-US" sz="13330" spc="-1853" b="true">
                <a:solidFill>
                  <a:srgbClr val="734E0A"/>
                </a:solidFill>
                <a:latin typeface="FF Providence Sans Bold"/>
                <a:ea typeface="FF Providence Sans Bold"/>
                <a:cs typeface="FF Providence Sans Bold"/>
                <a:sym typeface="FF Providence Sans Bold"/>
              </a:rPr>
              <a:t>Screening</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5400000">
            <a:off x="4000500" y="-4000500"/>
            <a:ext cx="10287000" cy="18288000"/>
          </a:xfrm>
          <a:custGeom>
            <a:avLst/>
            <a:gdLst/>
            <a:ahLst/>
            <a:cxnLst/>
            <a:rect r="r" b="b" t="t" l="l"/>
            <a:pathLst>
              <a:path h="18288000" w="10287000">
                <a:moveTo>
                  <a:pt x="10287000" y="0"/>
                </a:moveTo>
                <a:lnTo>
                  <a:pt x="10287000" y="18288000"/>
                </a:lnTo>
                <a:lnTo>
                  <a:pt x="0" y="18288000"/>
                </a:lnTo>
                <a:lnTo>
                  <a:pt x="0" y="0"/>
                </a:lnTo>
                <a:lnTo>
                  <a:pt x="10287000" y="0"/>
                </a:lnTo>
                <a:close/>
              </a:path>
            </a:pathLst>
          </a:custGeom>
          <a:blipFill>
            <a:blip r:embed="rId2"/>
            <a:stretch>
              <a:fillRect l="-14234" t="-2816" r="-17858" b="-2266"/>
            </a:stretch>
          </a:blipFill>
        </p:spPr>
      </p:sp>
      <p:sp>
        <p:nvSpPr>
          <p:cNvPr name="Freeform 3" id="3"/>
          <p:cNvSpPr/>
          <p:nvPr/>
        </p:nvSpPr>
        <p:spPr>
          <a:xfrm flipH="false" flipV="false" rot="113683">
            <a:off x="-2086299" y="-3783676"/>
            <a:ext cx="13278772" cy="16521023"/>
          </a:xfrm>
          <a:custGeom>
            <a:avLst/>
            <a:gdLst/>
            <a:ahLst/>
            <a:cxnLst/>
            <a:rect r="r" b="b" t="t" l="l"/>
            <a:pathLst>
              <a:path h="16521023" w="13278772">
                <a:moveTo>
                  <a:pt x="0" y="0"/>
                </a:moveTo>
                <a:lnTo>
                  <a:pt x="13278773" y="0"/>
                </a:lnTo>
                <a:lnTo>
                  <a:pt x="13278773" y="16521024"/>
                </a:lnTo>
                <a:lnTo>
                  <a:pt x="0" y="16521024"/>
                </a:lnTo>
                <a:lnTo>
                  <a:pt x="0" y="0"/>
                </a:lnTo>
                <a:close/>
              </a:path>
            </a:pathLst>
          </a:custGeom>
          <a:blipFill>
            <a:blip r:embed="rId3"/>
            <a:stretch>
              <a:fillRect l="0" t="0" r="0" b="0"/>
            </a:stretch>
          </a:blipFill>
        </p:spPr>
      </p:sp>
      <p:sp>
        <p:nvSpPr>
          <p:cNvPr name="Freeform 4" id="4"/>
          <p:cNvSpPr/>
          <p:nvPr/>
        </p:nvSpPr>
        <p:spPr>
          <a:xfrm flipH="false" flipV="false" rot="0">
            <a:off x="8905052" y="-2665351"/>
            <a:ext cx="15637248" cy="15617701"/>
          </a:xfrm>
          <a:custGeom>
            <a:avLst/>
            <a:gdLst/>
            <a:ahLst/>
            <a:cxnLst/>
            <a:rect r="r" b="b" t="t" l="l"/>
            <a:pathLst>
              <a:path h="15617701" w="15637248">
                <a:moveTo>
                  <a:pt x="0" y="0"/>
                </a:moveTo>
                <a:lnTo>
                  <a:pt x="15637248" y="0"/>
                </a:lnTo>
                <a:lnTo>
                  <a:pt x="15637248" y="15617702"/>
                </a:lnTo>
                <a:lnTo>
                  <a:pt x="0" y="15617702"/>
                </a:lnTo>
                <a:lnTo>
                  <a:pt x="0" y="0"/>
                </a:lnTo>
                <a:close/>
              </a:path>
            </a:pathLst>
          </a:custGeom>
          <a:blipFill>
            <a:blip r:embed="rId4"/>
            <a:stretch>
              <a:fillRect l="0" t="0" r="0" b="0"/>
            </a:stretch>
          </a:blipFill>
        </p:spPr>
      </p:sp>
      <p:sp>
        <p:nvSpPr>
          <p:cNvPr name="Freeform 5" id="5"/>
          <p:cNvSpPr/>
          <p:nvPr/>
        </p:nvSpPr>
        <p:spPr>
          <a:xfrm flipH="false" flipV="false" rot="1896348">
            <a:off x="8949063" y="3136825"/>
            <a:ext cx="4639236" cy="4639236"/>
          </a:xfrm>
          <a:custGeom>
            <a:avLst/>
            <a:gdLst/>
            <a:ahLst/>
            <a:cxnLst/>
            <a:rect r="r" b="b" t="t" l="l"/>
            <a:pathLst>
              <a:path h="4639236" w="4639236">
                <a:moveTo>
                  <a:pt x="0" y="0"/>
                </a:moveTo>
                <a:lnTo>
                  <a:pt x="4639236" y="0"/>
                </a:lnTo>
                <a:lnTo>
                  <a:pt x="4639236" y="4639236"/>
                </a:lnTo>
                <a:lnTo>
                  <a:pt x="0" y="4639236"/>
                </a:lnTo>
                <a:lnTo>
                  <a:pt x="0" y="0"/>
                </a:lnTo>
                <a:close/>
              </a:path>
            </a:pathLst>
          </a:custGeom>
          <a:blipFill>
            <a:blip r:embed="rId5"/>
            <a:stretch>
              <a:fillRect l="0" t="0" r="0" b="0"/>
            </a:stretch>
          </a:blipFill>
        </p:spPr>
      </p:sp>
      <p:sp>
        <p:nvSpPr>
          <p:cNvPr name="Freeform 6" id="6"/>
          <p:cNvSpPr/>
          <p:nvPr/>
        </p:nvSpPr>
        <p:spPr>
          <a:xfrm flipH="false" flipV="false" rot="-728483">
            <a:off x="13874066" y="1743296"/>
            <a:ext cx="4508234" cy="5204311"/>
          </a:xfrm>
          <a:custGeom>
            <a:avLst/>
            <a:gdLst/>
            <a:ahLst/>
            <a:cxnLst/>
            <a:rect r="r" b="b" t="t" l="l"/>
            <a:pathLst>
              <a:path h="5204311" w="4508234">
                <a:moveTo>
                  <a:pt x="0" y="0"/>
                </a:moveTo>
                <a:lnTo>
                  <a:pt x="4508234" y="0"/>
                </a:lnTo>
                <a:lnTo>
                  <a:pt x="4508234" y="5204310"/>
                </a:lnTo>
                <a:lnTo>
                  <a:pt x="0" y="5204310"/>
                </a:lnTo>
                <a:lnTo>
                  <a:pt x="0" y="0"/>
                </a:lnTo>
                <a:close/>
              </a:path>
            </a:pathLst>
          </a:custGeom>
          <a:blipFill>
            <a:blip r:embed="rId6"/>
            <a:stretch>
              <a:fillRect l="0" t="0" r="0" b="0"/>
            </a:stretch>
          </a:blipFill>
        </p:spPr>
      </p:sp>
      <p:grpSp>
        <p:nvGrpSpPr>
          <p:cNvPr name="Group 7" id="7"/>
          <p:cNvGrpSpPr>
            <a:grpSpLocks noChangeAspect="true"/>
          </p:cNvGrpSpPr>
          <p:nvPr/>
        </p:nvGrpSpPr>
        <p:grpSpPr>
          <a:xfrm rot="-437088">
            <a:off x="12585530" y="1041623"/>
            <a:ext cx="4248863" cy="4935946"/>
            <a:chOff x="0" y="0"/>
            <a:chExt cx="5466080" cy="6350000"/>
          </a:xfrm>
        </p:grpSpPr>
        <p:sp>
          <p:nvSpPr>
            <p:cNvPr name="Freeform 8" id="8"/>
            <p:cNvSpPr/>
            <p:nvPr/>
          </p:nvSpPr>
          <p:spPr>
            <a:xfrm flipH="false" flipV="false" rot="0">
              <a:off x="0" y="0"/>
              <a:ext cx="5438261" cy="6348730"/>
            </a:xfrm>
            <a:custGeom>
              <a:avLst/>
              <a:gdLst/>
              <a:ahLst/>
              <a:cxnLst/>
              <a:rect r="r" b="b" t="t" l="l"/>
              <a:pathLst>
                <a:path h="6348730" w="5438261">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p:spPr>
        </p:sp>
        <p:sp>
          <p:nvSpPr>
            <p:cNvPr name="Freeform 9" id="9"/>
            <p:cNvSpPr/>
            <p:nvPr/>
          </p:nvSpPr>
          <p:spPr>
            <a:xfrm flipH="false" flipV="false" rot="0">
              <a:off x="247650" y="294640"/>
              <a:ext cx="4889500" cy="4693920"/>
            </a:xfrm>
            <a:custGeom>
              <a:avLst/>
              <a:gdLst/>
              <a:ahLst/>
              <a:cxnLst/>
              <a:rect r="r" b="b" t="t" l="l"/>
              <a:pathLst>
                <a:path h="4693920" w="488950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a:blip r:embed="rId7"/>
              <a:stretch>
                <a:fillRect l="0" t="-19528" r="0" b="-19528"/>
              </a:stretch>
            </a:blipFill>
          </p:spPr>
        </p:sp>
        <p:sp>
          <p:nvSpPr>
            <p:cNvPr name="Freeform 10" id="10"/>
            <p:cNvSpPr/>
            <p:nvPr/>
          </p:nvSpPr>
          <p:spPr>
            <a:xfrm flipH="false" flipV="false" rot="0">
              <a:off x="1270" y="6350"/>
              <a:ext cx="5457190" cy="6342380"/>
            </a:xfrm>
            <a:custGeom>
              <a:avLst/>
              <a:gdLst/>
              <a:ahLst/>
              <a:cxnLst/>
              <a:rect r="r" b="b" t="t" l="l"/>
              <a:pathLst>
                <a:path h="6342380" w="545719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p:spPr>
        </p:sp>
        <p:sp>
          <p:nvSpPr>
            <p:cNvPr name="Freeform 11" id="11"/>
            <p:cNvSpPr/>
            <p:nvPr/>
          </p:nvSpPr>
          <p:spPr>
            <a:xfrm flipH="false" flipV="false" rot="0">
              <a:off x="7620" y="0"/>
              <a:ext cx="5458460" cy="6344920"/>
            </a:xfrm>
            <a:custGeom>
              <a:avLst/>
              <a:gdLst/>
              <a:ahLst/>
              <a:cxnLst/>
              <a:rect r="r" b="b" t="t" l="l"/>
              <a:pathLst>
                <a:path h="6344920" w="545846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p:spPr>
        </p:sp>
      </p:grpSp>
      <p:grpSp>
        <p:nvGrpSpPr>
          <p:cNvPr name="Group 12" id="12"/>
          <p:cNvGrpSpPr>
            <a:grpSpLocks noChangeAspect="true"/>
          </p:cNvGrpSpPr>
          <p:nvPr/>
        </p:nvGrpSpPr>
        <p:grpSpPr>
          <a:xfrm rot="614210">
            <a:off x="10195866" y="4969185"/>
            <a:ext cx="3678452" cy="4273295"/>
            <a:chOff x="0" y="0"/>
            <a:chExt cx="5466080" cy="6350000"/>
          </a:xfrm>
        </p:grpSpPr>
        <p:sp>
          <p:nvSpPr>
            <p:cNvPr name="Freeform 13" id="13"/>
            <p:cNvSpPr/>
            <p:nvPr/>
          </p:nvSpPr>
          <p:spPr>
            <a:xfrm flipH="false" flipV="false" rot="0">
              <a:off x="0" y="0"/>
              <a:ext cx="5438261" cy="6348730"/>
            </a:xfrm>
            <a:custGeom>
              <a:avLst/>
              <a:gdLst/>
              <a:ahLst/>
              <a:cxnLst/>
              <a:rect r="r" b="b" t="t" l="l"/>
              <a:pathLst>
                <a:path h="6348730" w="5438261">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p:spPr>
        </p:sp>
        <p:sp>
          <p:nvSpPr>
            <p:cNvPr name="Freeform 14" id="14"/>
            <p:cNvSpPr/>
            <p:nvPr/>
          </p:nvSpPr>
          <p:spPr>
            <a:xfrm flipH="false" flipV="false" rot="0">
              <a:off x="247650" y="294640"/>
              <a:ext cx="4889500" cy="4693920"/>
            </a:xfrm>
            <a:custGeom>
              <a:avLst/>
              <a:gdLst/>
              <a:ahLst/>
              <a:cxnLst/>
              <a:rect r="r" b="b" t="t" l="l"/>
              <a:pathLst>
                <a:path h="4693920" w="488950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a:blip r:embed="rId8"/>
              <a:stretch>
                <a:fillRect l="0" t="-19528" r="0" b="-19528"/>
              </a:stretch>
            </a:blipFill>
          </p:spPr>
        </p:sp>
        <p:sp>
          <p:nvSpPr>
            <p:cNvPr name="Freeform 15" id="15"/>
            <p:cNvSpPr/>
            <p:nvPr/>
          </p:nvSpPr>
          <p:spPr>
            <a:xfrm flipH="false" flipV="false" rot="0">
              <a:off x="1270" y="6350"/>
              <a:ext cx="5457190" cy="6342380"/>
            </a:xfrm>
            <a:custGeom>
              <a:avLst/>
              <a:gdLst/>
              <a:ahLst/>
              <a:cxnLst/>
              <a:rect r="r" b="b" t="t" l="l"/>
              <a:pathLst>
                <a:path h="6342380" w="545719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p:spPr>
        </p:sp>
        <p:sp>
          <p:nvSpPr>
            <p:cNvPr name="Freeform 16" id="16"/>
            <p:cNvSpPr/>
            <p:nvPr/>
          </p:nvSpPr>
          <p:spPr>
            <a:xfrm flipH="false" flipV="false" rot="0">
              <a:off x="7620" y="0"/>
              <a:ext cx="5458460" cy="6344920"/>
            </a:xfrm>
            <a:custGeom>
              <a:avLst/>
              <a:gdLst/>
              <a:ahLst/>
              <a:cxnLst/>
              <a:rect r="r" b="b" t="t" l="l"/>
              <a:pathLst>
                <a:path h="6344920" w="545846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p:spPr>
        </p:sp>
      </p:grpSp>
      <p:sp>
        <p:nvSpPr>
          <p:cNvPr name="Freeform 17" id="17"/>
          <p:cNvSpPr/>
          <p:nvPr/>
        </p:nvSpPr>
        <p:spPr>
          <a:xfrm flipH="false" flipV="false" rot="-1340640">
            <a:off x="14459886" y="7363497"/>
            <a:ext cx="2514228" cy="1913956"/>
          </a:xfrm>
          <a:custGeom>
            <a:avLst/>
            <a:gdLst/>
            <a:ahLst/>
            <a:cxnLst/>
            <a:rect r="r" b="b" t="t" l="l"/>
            <a:pathLst>
              <a:path h="1913956" w="2514228">
                <a:moveTo>
                  <a:pt x="0" y="0"/>
                </a:moveTo>
                <a:lnTo>
                  <a:pt x="2514228" y="0"/>
                </a:lnTo>
                <a:lnTo>
                  <a:pt x="2514228" y="1913956"/>
                </a:lnTo>
                <a:lnTo>
                  <a:pt x="0" y="1913956"/>
                </a:lnTo>
                <a:lnTo>
                  <a:pt x="0" y="0"/>
                </a:lnTo>
                <a:close/>
              </a:path>
            </a:pathLst>
          </a:custGeom>
          <a:blipFill>
            <a:blip r:embed="rId9"/>
            <a:stretch>
              <a:fillRect l="0" t="0" r="0" b="0"/>
            </a:stretch>
          </a:blipFill>
        </p:spPr>
      </p:sp>
      <p:sp>
        <p:nvSpPr>
          <p:cNvPr name="Freeform 18" id="18"/>
          <p:cNvSpPr/>
          <p:nvPr/>
        </p:nvSpPr>
        <p:spPr>
          <a:xfrm flipH="false" flipV="false" rot="0">
            <a:off x="8540589" y="2427457"/>
            <a:ext cx="4373487" cy="1361248"/>
          </a:xfrm>
          <a:custGeom>
            <a:avLst/>
            <a:gdLst/>
            <a:ahLst/>
            <a:cxnLst/>
            <a:rect r="r" b="b" t="t" l="l"/>
            <a:pathLst>
              <a:path h="1361248" w="4373487">
                <a:moveTo>
                  <a:pt x="0" y="0"/>
                </a:moveTo>
                <a:lnTo>
                  <a:pt x="4373487" y="0"/>
                </a:lnTo>
                <a:lnTo>
                  <a:pt x="4373487" y="1361248"/>
                </a:lnTo>
                <a:lnTo>
                  <a:pt x="0" y="1361248"/>
                </a:lnTo>
                <a:lnTo>
                  <a:pt x="0" y="0"/>
                </a:lnTo>
                <a:close/>
              </a:path>
            </a:pathLst>
          </a:custGeom>
          <a:blipFill>
            <a:blip r:embed="rId10"/>
            <a:stretch>
              <a:fillRect l="0" t="0" r="0" b="0"/>
            </a:stretch>
          </a:blipFill>
        </p:spPr>
      </p:sp>
      <p:sp>
        <p:nvSpPr>
          <p:cNvPr name="TextBox 19" id="19"/>
          <p:cNvSpPr txBox="true"/>
          <p:nvPr/>
        </p:nvSpPr>
        <p:spPr>
          <a:xfrm rot="0">
            <a:off x="1028700" y="6622228"/>
            <a:ext cx="7048775" cy="2148100"/>
          </a:xfrm>
          <a:prstGeom prst="rect">
            <a:avLst/>
          </a:prstGeom>
        </p:spPr>
        <p:txBody>
          <a:bodyPr anchor="t" rtlCol="false" tIns="0" lIns="0" bIns="0" rIns="0">
            <a:spAutoFit/>
          </a:bodyPr>
          <a:lstStyle/>
          <a:p>
            <a:pPr algn="just">
              <a:lnSpc>
                <a:spcPts val="2875"/>
              </a:lnSpc>
              <a:spcBef>
                <a:spcPct val="0"/>
              </a:spcBef>
            </a:pPr>
            <a:r>
              <a:rPr lang="en-US" sz="2054">
                <a:solidFill>
                  <a:srgbClr val="F2F1EB"/>
                </a:solidFill>
                <a:latin typeface="Helvetica World"/>
                <a:ea typeface="Helvetica World"/>
                <a:cs typeface="Helvetica World"/>
                <a:sym typeface="Helvetica World"/>
              </a:rPr>
              <a:t>OUR ENTIRE PROCESS FROM BEGINNING, MIDDLE AND END HAS BEEN ASSURED BY AUDIENCE AROUND PAKISTAN NOT JUST LAHORE.  BUILDING CURIOSITY AND MAKING SURE OUR CONSUMERS ARE GIVEN ALL THE COMFORT AND INFORMATION ABOUT THE PROCESS. </a:t>
            </a:r>
          </a:p>
        </p:txBody>
      </p:sp>
      <p:sp>
        <p:nvSpPr>
          <p:cNvPr name="TextBox 20" id="20"/>
          <p:cNvSpPr txBox="true"/>
          <p:nvPr/>
        </p:nvSpPr>
        <p:spPr>
          <a:xfrm rot="0">
            <a:off x="1028700" y="3760130"/>
            <a:ext cx="7048775" cy="1786150"/>
          </a:xfrm>
          <a:prstGeom prst="rect">
            <a:avLst/>
          </a:prstGeom>
        </p:spPr>
        <p:txBody>
          <a:bodyPr anchor="t" rtlCol="false" tIns="0" lIns="0" bIns="0" rIns="0">
            <a:spAutoFit/>
          </a:bodyPr>
          <a:lstStyle/>
          <a:p>
            <a:pPr algn="just">
              <a:lnSpc>
                <a:spcPts val="2875"/>
              </a:lnSpc>
              <a:spcBef>
                <a:spcPct val="0"/>
              </a:spcBef>
            </a:pPr>
            <a:r>
              <a:rPr lang="en-US" sz="2054">
                <a:solidFill>
                  <a:srgbClr val="F2F1EB"/>
                </a:solidFill>
                <a:latin typeface="Helvetica World"/>
                <a:ea typeface="Helvetica World"/>
                <a:cs typeface="Helvetica World"/>
                <a:sym typeface="Helvetica World"/>
              </a:rPr>
              <a:t>OUR PRODUCT IS BASED ON AUDIENCE CHOICE HENCE, IT HAS MORE APPEAL TO IT. NOT ONLY THE STORYLINE BUT THE PROMOTION WAS ALSO DONE AFTER VARIOUS MARKET AND AUDIENCE RESEARCH TO CATER TO THEIR NEEDS. </a:t>
            </a:r>
          </a:p>
        </p:txBody>
      </p:sp>
      <p:sp>
        <p:nvSpPr>
          <p:cNvPr name="TextBox 21" id="21"/>
          <p:cNvSpPr txBox="true"/>
          <p:nvPr/>
        </p:nvSpPr>
        <p:spPr>
          <a:xfrm rot="0">
            <a:off x="1028700" y="1708405"/>
            <a:ext cx="7664487" cy="1179558"/>
          </a:xfrm>
          <a:prstGeom prst="rect">
            <a:avLst/>
          </a:prstGeom>
        </p:spPr>
        <p:txBody>
          <a:bodyPr anchor="t" rtlCol="false" tIns="0" lIns="0" bIns="0" rIns="0">
            <a:spAutoFit/>
          </a:bodyPr>
          <a:lstStyle/>
          <a:p>
            <a:pPr algn="l">
              <a:lnSpc>
                <a:spcPts val="8451"/>
              </a:lnSpc>
            </a:pPr>
            <a:r>
              <a:rPr lang="en-US" sz="10306">
                <a:solidFill>
                  <a:srgbClr val="F2F1EB"/>
                </a:solidFill>
                <a:latin typeface="Pagkaki"/>
                <a:ea typeface="Pagkaki"/>
                <a:cs typeface="Pagkaki"/>
                <a:sym typeface="Pagkaki"/>
              </a:rPr>
              <a:t>CONCLUDING</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5400000">
            <a:off x="4000500" y="-4000500"/>
            <a:ext cx="10287000" cy="18288000"/>
          </a:xfrm>
          <a:custGeom>
            <a:avLst/>
            <a:gdLst/>
            <a:ahLst/>
            <a:cxnLst/>
            <a:rect r="r" b="b" t="t" l="l"/>
            <a:pathLst>
              <a:path h="18288000" w="10287000">
                <a:moveTo>
                  <a:pt x="10287000" y="0"/>
                </a:moveTo>
                <a:lnTo>
                  <a:pt x="10287000" y="18288000"/>
                </a:lnTo>
                <a:lnTo>
                  <a:pt x="0" y="18288000"/>
                </a:lnTo>
                <a:lnTo>
                  <a:pt x="0" y="0"/>
                </a:lnTo>
                <a:lnTo>
                  <a:pt x="10287000" y="0"/>
                </a:lnTo>
                <a:close/>
              </a:path>
            </a:pathLst>
          </a:custGeom>
          <a:blipFill>
            <a:blip r:embed="rId2"/>
            <a:stretch>
              <a:fillRect l="-12851" t="0" r="-12851" b="0"/>
            </a:stretch>
          </a:blipFill>
        </p:spPr>
      </p:sp>
      <p:sp>
        <p:nvSpPr>
          <p:cNvPr name="Freeform 3" id="3"/>
          <p:cNvSpPr/>
          <p:nvPr/>
        </p:nvSpPr>
        <p:spPr>
          <a:xfrm flipH="false" flipV="false" rot="-5301051">
            <a:off x="-4425202" y="62684"/>
            <a:ext cx="16386899" cy="11696149"/>
          </a:xfrm>
          <a:custGeom>
            <a:avLst/>
            <a:gdLst/>
            <a:ahLst/>
            <a:cxnLst/>
            <a:rect r="r" b="b" t="t" l="l"/>
            <a:pathLst>
              <a:path h="11696149" w="16386899">
                <a:moveTo>
                  <a:pt x="0" y="0"/>
                </a:moveTo>
                <a:lnTo>
                  <a:pt x="16386898" y="0"/>
                </a:lnTo>
                <a:lnTo>
                  <a:pt x="16386898" y="11696149"/>
                </a:lnTo>
                <a:lnTo>
                  <a:pt x="0" y="11696149"/>
                </a:lnTo>
                <a:lnTo>
                  <a:pt x="0" y="0"/>
                </a:lnTo>
                <a:close/>
              </a:path>
            </a:pathLst>
          </a:custGeom>
          <a:blipFill>
            <a:blip r:embed="rId3"/>
            <a:stretch>
              <a:fillRect l="0" t="0" r="0" b="0"/>
            </a:stretch>
          </a:blipFill>
        </p:spPr>
      </p:sp>
      <p:sp>
        <p:nvSpPr>
          <p:cNvPr name="Freeform 4" id="4"/>
          <p:cNvSpPr/>
          <p:nvPr/>
        </p:nvSpPr>
        <p:spPr>
          <a:xfrm flipH="false" flipV="false" rot="0">
            <a:off x="898069" y="470423"/>
            <a:ext cx="9618209" cy="10880671"/>
          </a:xfrm>
          <a:custGeom>
            <a:avLst/>
            <a:gdLst/>
            <a:ahLst/>
            <a:cxnLst/>
            <a:rect r="r" b="b" t="t" l="l"/>
            <a:pathLst>
              <a:path h="10880671" w="9618209">
                <a:moveTo>
                  <a:pt x="0" y="0"/>
                </a:moveTo>
                <a:lnTo>
                  <a:pt x="9618209" y="0"/>
                </a:lnTo>
                <a:lnTo>
                  <a:pt x="9618209" y="10880671"/>
                </a:lnTo>
                <a:lnTo>
                  <a:pt x="0" y="10880671"/>
                </a:lnTo>
                <a:lnTo>
                  <a:pt x="0" y="0"/>
                </a:lnTo>
                <a:close/>
              </a:path>
            </a:pathLst>
          </a:custGeom>
          <a:blipFill>
            <a:blip r:embed="rId4"/>
            <a:stretch>
              <a:fillRect l="0" t="-9002" r="0" b="-9002"/>
            </a:stretch>
          </a:blipFill>
        </p:spPr>
      </p:sp>
      <p:sp>
        <p:nvSpPr>
          <p:cNvPr name="Freeform 5" id="5"/>
          <p:cNvSpPr/>
          <p:nvPr/>
        </p:nvSpPr>
        <p:spPr>
          <a:xfrm flipH="false" flipV="false" rot="0">
            <a:off x="8083938" y="1240867"/>
            <a:ext cx="2432340" cy="1647910"/>
          </a:xfrm>
          <a:custGeom>
            <a:avLst/>
            <a:gdLst/>
            <a:ahLst/>
            <a:cxnLst/>
            <a:rect r="r" b="b" t="t" l="l"/>
            <a:pathLst>
              <a:path h="1647910" w="2432340">
                <a:moveTo>
                  <a:pt x="0" y="0"/>
                </a:moveTo>
                <a:lnTo>
                  <a:pt x="2432340" y="0"/>
                </a:lnTo>
                <a:lnTo>
                  <a:pt x="2432340" y="1647911"/>
                </a:lnTo>
                <a:lnTo>
                  <a:pt x="0" y="1647911"/>
                </a:lnTo>
                <a:lnTo>
                  <a:pt x="0" y="0"/>
                </a:lnTo>
                <a:close/>
              </a:path>
            </a:pathLst>
          </a:custGeom>
          <a:blipFill>
            <a:blip r:embed="rId5"/>
            <a:stretch>
              <a:fillRect l="0" t="0" r="0" b="0"/>
            </a:stretch>
          </a:blipFill>
        </p:spPr>
      </p:sp>
      <p:sp>
        <p:nvSpPr>
          <p:cNvPr name="Freeform 6" id="6"/>
          <p:cNvSpPr/>
          <p:nvPr/>
        </p:nvSpPr>
        <p:spPr>
          <a:xfrm flipH="false" flipV="false" rot="0">
            <a:off x="16554968" y="8286015"/>
            <a:ext cx="1890930" cy="2000985"/>
          </a:xfrm>
          <a:custGeom>
            <a:avLst/>
            <a:gdLst/>
            <a:ahLst/>
            <a:cxnLst/>
            <a:rect r="r" b="b" t="t" l="l"/>
            <a:pathLst>
              <a:path h="2000985" w="1890930">
                <a:moveTo>
                  <a:pt x="0" y="0"/>
                </a:moveTo>
                <a:lnTo>
                  <a:pt x="1890930" y="0"/>
                </a:lnTo>
                <a:lnTo>
                  <a:pt x="1890930" y="2000985"/>
                </a:lnTo>
                <a:lnTo>
                  <a:pt x="0" y="2000985"/>
                </a:lnTo>
                <a:lnTo>
                  <a:pt x="0" y="0"/>
                </a:lnTo>
                <a:close/>
              </a:path>
            </a:pathLst>
          </a:custGeom>
          <a:blipFill>
            <a:blip r:embed="rId6"/>
            <a:stretch>
              <a:fillRect l="0" t="0" r="0" b="0"/>
            </a:stretch>
          </a:blipFill>
        </p:spPr>
      </p:sp>
      <p:sp>
        <p:nvSpPr>
          <p:cNvPr name="TextBox 7" id="7"/>
          <p:cNvSpPr txBox="true"/>
          <p:nvPr/>
        </p:nvSpPr>
        <p:spPr>
          <a:xfrm rot="0">
            <a:off x="11589681" y="971550"/>
            <a:ext cx="4145303" cy="481484"/>
          </a:xfrm>
          <a:prstGeom prst="rect">
            <a:avLst/>
          </a:prstGeom>
        </p:spPr>
        <p:txBody>
          <a:bodyPr anchor="t" rtlCol="false" tIns="0" lIns="0" bIns="0" rIns="0">
            <a:spAutoFit/>
          </a:bodyPr>
          <a:lstStyle/>
          <a:p>
            <a:pPr algn="ctr">
              <a:lnSpc>
                <a:spcPts val="3911"/>
              </a:lnSpc>
              <a:spcBef>
                <a:spcPct val="0"/>
              </a:spcBef>
            </a:pPr>
            <a:r>
              <a:rPr lang="en-US" sz="2793">
                <a:solidFill>
                  <a:srgbClr val="252525"/>
                </a:solidFill>
                <a:latin typeface="Helvetica World"/>
                <a:ea typeface="Helvetica World"/>
                <a:cs typeface="Helvetica World"/>
                <a:sym typeface="Helvetica World"/>
              </a:rPr>
              <a:t>ATIFA NAEEM</a:t>
            </a:r>
          </a:p>
        </p:txBody>
      </p:sp>
      <p:sp>
        <p:nvSpPr>
          <p:cNvPr name="TextBox 8" id="8"/>
          <p:cNvSpPr txBox="true"/>
          <p:nvPr/>
        </p:nvSpPr>
        <p:spPr>
          <a:xfrm rot="0">
            <a:off x="10516278" y="5882184"/>
            <a:ext cx="6292108" cy="338350"/>
          </a:xfrm>
          <a:prstGeom prst="rect">
            <a:avLst/>
          </a:prstGeom>
        </p:spPr>
        <p:txBody>
          <a:bodyPr anchor="t" rtlCol="false" tIns="0" lIns="0" bIns="0" rIns="0">
            <a:spAutoFit/>
          </a:bodyPr>
          <a:lstStyle/>
          <a:p>
            <a:pPr algn="just">
              <a:lnSpc>
                <a:spcPts val="2875"/>
              </a:lnSpc>
              <a:spcBef>
                <a:spcPct val="0"/>
              </a:spcBef>
            </a:pPr>
            <a:r>
              <a:rPr lang="en-US" sz="2054">
                <a:solidFill>
                  <a:srgbClr val="343434"/>
                </a:solidFill>
                <a:latin typeface="Helvetica World"/>
                <a:ea typeface="Helvetica World"/>
                <a:cs typeface="Helvetica World"/>
                <a:sym typeface="Helvetica World"/>
              </a:rPr>
              <a:t>CAN I HAVE AN A GRADE NOW?</a:t>
            </a:r>
          </a:p>
        </p:txBody>
      </p:sp>
      <p:sp>
        <p:nvSpPr>
          <p:cNvPr name="TextBox 9" id="9"/>
          <p:cNvSpPr txBox="true"/>
          <p:nvPr/>
        </p:nvSpPr>
        <p:spPr>
          <a:xfrm rot="0">
            <a:off x="10769697" y="3859215"/>
            <a:ext cx="5785271" cy="2771516"/>
          </a:xfrm>
          <a:prstGeom prst="rect">
            <a:avLst/>
          </a:prstGeom>
        </p:spPr>
        <p:txBody>
          <a:bodyPr anchor="t" rtlCol="false" tIns="0" lIns="0" bIns="0" rIns="0">
            <a:spAutoFit/>
          </a:bodyPr>
          <a:lstStyle/>
          <a:p>
            <a:pPr algn="ctr">
              <a:lnSpc>
                <a:spcPts val="9778"/>
              </a:lnSpc>
            </a:pPr>
            <a:r>
              <a:rPr lang="en-US" sz="15772">
                <a:solidFill>
                  <a:srgbClr val="C01111"/>
                </a:solidFill>
                <a:latin typeface="Pagkaki"/>
                <a:ea typeface="Pagkaki"/>
                <a:cs typeface="Pagkaki"/>
                <a:sym typeface="Pagkaki"/>
              </a:rPr>
              <a:t>THANK YOU</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DAHGdL71oHQ</dc:identifier>
  <dcterms:modified xsi:type="dcterms:W3CDTF">2011-08-01T06:04:30Z</dcterms:modified>
  <cp:revision>1</cp:revision>
  <dc:title>CCR 2</dc:title>
</cp:coreProperties>
</file>